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grpSp>
        <p:nvGrpSpPr>
          <p:cNvPr id="108" name="Regieanweisungen">
            <a:extLst>
              <a:ext uri="{FF2B5EF4-FFF2-40B4-BE49-F238E27FC236}">
                <a16:creationId xmlns:a16="http://schemas.microsoft.com/office/drawing/2014/main" id="{66EECB92-982E-D389-36AE-BA47EBADF53B}"/>
              </a:ext>
            </a:extLst>
          </p:cNvPr>
          <p:cNvGrpSpPr/>
          <p:nvPr/>
        </p:nvGrpSpPr>
        <p:grpSpPr>
          <a:xfrm>
            <a:off x="421200" y="-360000"/>
            <a:ext cx="13834800" cy="1584000"/>
            <a:chOff x="421200" y="-360000"/>
            <a:chExt cx="13834800" cy="1584000"/>
          </a:xfrm>
          <a:solidFill>
            <a:srgbClr val="E9ECF0"/>
          </a:solidFill>
        </p:grpSpPr>
        <p:sp>
          <p:nvSpPr>
            <p:cNvPr id="109" name="Zurücksetzen">
              <a:extLst>
                <a:ext uri="{FF2B5EF4-FFF2-40B4-BE49-F238E27FC236}">
                  <a16:creationId xmlns:a16="http://schemas.microsoft.com/office/drawing/2014/main" id="{8337A55A-0B57-2769-563B-C70415BBF766}"/>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110" name="Layoutwechsel">
              <a:extLst>
                <a:ext uri="{FF2B5EF4-FFF2-40B4-BE49-F238E27FC236}">
                  <a16:creationId xmlns:a16="http://schemas.microsoft.com/office/drawing/2014/main" id="{45D5B844-5B1B-447F-6D81-18D98BF8105B}"/>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111" name="Hilfslinien">
              <a:extLst>
                <a:ext uri="{FF2B5EF4-FFF2-40B4-BE49-F238E27FC236}">
                  <a16:creationId xmlns:a16="http://schemas.microsoft.com/office/drawing/2014/main" id="{98657F04-D03D-FFF5-6063-2D413C9DEA0B}"/>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112" name="Hilfslinien">
              <a:extLst>
                <a:ext uri="{FF2B5EF4-FFF2-40B4-BE49-F238E27FC236}">
                  <a16:creationId xmlns:a16="http://schemas.microsoft.com/office/drawing/2014/main" id="{3A84A81E-B49D-D710-D7D2-31FD9CF75F73}"/>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grpSp>
        <p:nvGrpSpPr>
          <p:cNvPr id="46" name="Grafik">
            <a:extLst>
              <a:ext uri="{FF2B5EF4-FFF2-40B4-BE49-F238E27FC236}">
                <a16:creationId xmlns:a16="http://schemas.microsoft.com/office/drawing/2014/main" id="{32C2C1CC-CA04-9BD2-32DA-56193FED0008}"/>
              </a:ext>
            </a:extLst>
          </p:cNvPr>
          <p:cNvGrpSpPr>
            <a:grpSpLocks noGrp="1" noUngrp="1" noRot="1" noChangeAspect="1" noMove="1" noResize="1"/>
          </p:cNvGrpSpPr>
          <p:nvPr/>
        </p:nvGrpSpPr>
        <p:grpSpPr bwMode="auto">
          <a:xfrm>
            <a:off x="9383713" y="315913"/>
            <a:ext cx="2808287" cy="6542087"/>
            <a:chOff x="5911" y="199"/>
            <a:chExt cx="1769" cy="4121"/>
          </a:xfrm>
        </p:grpSpPr>
        <p:sp>
          <p:nvSpPr>
            <p:cNvPr id="48" name="Freeform 5">
              <a:extLst>
                <a:ext uri="{FF2B5EF4-FFF2-40B4-BE49-F238E27FC236}">
                  <a16:creationId xmlns:a16="http://schemas.microsoft.com/office/drawing/2014/main" id="{18FA31CB-0C9A-60EA-5494-C08EFC2E5A51}"/>
                </a:ext>
              </a:extLst>
            </p:cNvPr>
            <p:cNvSpPr>
              <a:spLocks noGrp="1" noRot="1" noMove="1" noResize="1" noEditPoints="1" noAdjustHandles="1" noChangeArrowheads="1" noChangeShapeType="1"/>
            </p:cNvSpPr>
            <p:nvPr/>
          </p:nvSpPr>
          <p:spPr bwMode="auto">
            <a:xfrm>
              <a:off x="6543" y="297"/>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9" name="Freeform 6">
              <a:extLst>
                <a:ext uri="{FF2B5EF4-FFF2-40B4-BE49-F238E27FC236}">
                  <a16:creationId xmlns:a16="http://schemas.microsoft.com/office/drawing/2014/main" id="{9552F953-175D-386A-8B43-3F48E377BAB7}"/>
                </a:ext>
              </a:extLst>
            </p:cNvPr>
            <p:cNvSpPr>
              <a:spLocks noGrp="1" noRot="1" noMove="1" noResize="1" noEditPoints="1" noAdjustHandles="1" noChangeArrowheads="1" noChangeShapeType="1"/>
            </p:cNvSpPr>
            <p:nvPr/>
          </p:nvSpPr>
          <p:spPr bwMode="auto">
            <a:xfrm>
              <a:off x="6922" y="29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0" name="Freeform 7">
              <a:extLst>
                <a:ext uri="{FF2B5EF4-FFF2-40B4-BE49-F238E27FC236}">
                  <a16:creationId xmlns:a16="http://schemas.microsoft.com/office/drawing/2014/main" id="{B54C6840-6A78-2ADC-CBBE-623AB58C2CF0}"/>
                </a:ext>
              </a:extLst>
            </p:cNvPr>
            <p:cNvSpPr>
              <a:spLocks noGrp="1" noRot="1" noMove="1" noResize="1" noEditPoints="1" noAdjustHandles="1" noChangeArrowheads="1" noChangeShapeType="1"/>
            </p:cNvSpPr>
            <p:nvPr/>
          </p:nvSpPr>
          <p:spPr bwMode="auto">
            <a:xfrm>
              <a:off x="6922" y="395"/>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1" name="Freeform 8">
              <a:extLst>
                <a:ext uri="{FF2B5EF4-FFF2-40B4-BE49-F238E27FC236}">
                  <a16:creationId xmlns:a16="http://schemas.microsoft.com/office/drawing/2014/main" id="{733CBD14-C09B-3A13-6345-A04D93BB18B5}"/>
                </a:ext>
              </a:extLst>
            </p:cNvPr>
            <p:cNvSpPr>
              <a:spLocks noGrp="1" noRot="1" noMove="1" noResize="1" noEditPoints="1" noAdjustHandles="1" noChangeArrowheads="1" noChangeShapeType="1"/>
            </p:cNvSpPr>
            <p:nvPr/>
          </p:nvSpPr>
          <p:spPr bwMode="auto">
            <a:xfrm>
              <a:off x="7048" y="493"/>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2" name="Freeform 9">
              <a:extLst>
                <a:ext uri="{FF2B5EF4-FFF2-40B4-BE49-F238E27FC236}">
                  <a16:creationId xmlns:a16="http://schemas.microsoft.com/office/drawing/2014/main" id="{66BB80C6-0482-1E37-9206-1B8B1541EB54}"/>
                </a:ext>
              </a:extLst>
            </p:cNvPr>
            <p:cNvSpPr>
              <a:spLocks noGrp="1" noRot="1" noMove="1" noResize="1" noEditPoints="1" noAdjustHandles="1" noChangeArrowheads="1" noChangeShapeType="1"/>
            </p:cNvSpPr>
            <p:nvPr/>
          </p:nvSpPr>
          <p:spPr bwMode="auto">
            <a:xfrm>
              <a:off x="7301" y="199"/>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10">
              <a:extLst>
                <a:ext uri="{FF2B5EF4-FFF2-40B4-BE49-F238E27FC236}">
                  <a16:creationId xmlns:a16="http://schemas.microsoft.com/office/drawing/2014/main" id="{3E6F5343-A999-5624-C6B7-F78FEB44666A}"/>
                </a:ext>
              </a:extLst>
            </p:cNvPr>
            <p:cNvSpPr>
              <a:spLocks noGrp="1" noRot="1" noMove="1" noResize="1" noEditPoints="1" noAdjustHandles="1" noChangeArrowheads="1" noChangeShapeType="1"/>
            </p:cNvSpPr>
            <p:nvPr/>
          </p:nvSpPr>
          <p:spPr bwMode="auto">
            <a:xfrm>
              <a:off x="7301" y="395"/>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181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11">
              <a:extLst>
                <a:ext uri="{FF2B5EF4-FFF2-40B4-BE49-F238E27FC236}">
                  <a16:creationId xmlns:a16="http://schemas.microsoft.com/office/drawing/2014/main" id="{314FD97D-33E0-454A-CC47-2386610AB0F8}"/>
                </a:ext>
              </a:extLst>
            </p:cNvPr>
            <p:cNvSpPr>
              <a:spLocks noGrp="1" noRot="1" noMove="1" noResize="1" noEditPoints="1" noAdjustHandles="1" noChangeArrowheads="1" noChangeShapeType="1"/>
            </p:cNvSpPr>
            <p:nvPr/>
          </p:nvSpPr>
          <p:spPr bwMode="auto">
            <a:xfrm>
              <a:off x="7175" y="592"/>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12">
              <a:extLst>
                <a:ext uri="{FF2B5EF4-FFF2-40B4-BE49-F238E27FC236}">
                  <a16:creationId xmlns:a16="http://schemas.microsoft.com/office/drawing/2014/main" id="{F2FBC8C7-78E7-3C93-6F9F-AC8CE94AF4C3}"/>
                </a:ext>
              </a:extLst>
            </p:cNvPr>
            <p:cNvSpPr>
              <a:spLocks noGrp="1" noRot="1" noMove="1" noResize="1" noEditPoints="1" noAdjustHandles="1" noChangeArrowheads="1" noChangeShapeType="1"/>
            </p:cNvSpPr>
            <p:nvPr/>
          </p:nvSpPr>
          <p:spPr bwMode="auto">
            <a:xfrm>
              <a:off x="7301" y="493"/>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13">
              <a:extLst>
                <a:ext uri="{FF2B5EF4-FFF2-40B4-BE49-F238E27FC236}">
                  <a16:creationId xmlns:a16="http://schemas.microsoft.com/office/drawing/2014/main" id="{A9E47805-65D9-4884-F1FA-55E4AD1CE9F4}"/>
                </a:ext>
              </a:extLst>
            </p:cNvPr>
            <p:cNvSpPr>
              <a:spLocks noGrp="1" noRot="1" noMove="1" noResize="1" noEditPoints="1" noAdjustHandles="1" noChangeArrowheads="1" noChangeShapeType="1"/>
            </p:cNvSpPr>
            <p:nvPr/>
          </p:nvSpPr>
          <p:spPr bwMode="auto">
            <a:xfrm>
              <a:off x="7175" y="395"/>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14">
              <a:extLst>
                <a:ext uri="{FF2B5EF4-FFF2-40B4-BE49-F238E27FC236}">
                  <a16:creationId xmlns:a16="http://schemas.microsoft.com/office/drawing/2014/main" id="{6C2894F4-2344-F54B-6519-534FC8E2776C}"/>
                </a:ext>
              </a:extLst>
            </p:cNvPr>
            <p:cNvSpPr>
              <a:spLocks noGrp="1" noRot="1" noMove="1" noResize="1" noEditPoints="1" noAdjustHandles="1" noChangeArrowheads="1" noChangeShapeType="1"/>
            </p:cNvSpPr>
            <p:nvPr/>
          </p:nvSpPr>
          <p:spPr bwMode="auto">
            <a:xfrm>
              <a:off x="7427" y="395"/>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15">
              <a:extLst>
                <a:ext uri="{FF2B5EF4-FFF2-40B4-BE49-F238E27FC236}">
                  <a16:creationId xmlns:a16="http://schemas.microsoft.com/office/drawing/2014/main" id="{44E227C9-BDB7-F0D5-24C3-3A65A811E6A2}"/>
                </a:ext>
              </a:extLst>
            </p:cNvPr>
            <p:cNvSpPr>
              <a:spLocks noGrp="1" noRot="1" noMove="1" noResize="1" noEditPoints="1" noAdjustHandles="1" noChangeArrowheads="1" noChangeShapeType="1"/>
            </p:cNvSpPr>
            <p:nvPr/>
          </p:nvSpPr>
          <p:spPr bwMode="auto">
            <a:xfrm>
              <a:off x="6796" y="493"/>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16">
              <a:extLst>
                <a:ext uri="{FF2B5EF4-FFF2-40B4-BE49-F238E27FC236}">
                  <a16:creationId xmlns:a16="http://schemas.microsoft.com/office/drawing/2014/main" id="{45E8BE4B-7BE0-FB37-B978-5FF289E86874}"/>
                </a:ext>
              </a:extLst>
            </p:cNvPr>
            <p:cNvSpPr>
              <a:spLocks noGrp="1" noRot="1" noMove="1" noResize="1" noEditPoints="1" noAdjustHandles="1" noChangeArrowheads="1" noChangeShapeType="1"/>
            </p:cNvSpPr>
            <p:nvPr/>
          </p:nvSpPr>
          <p:spPr bwMode="auto">
            <a:xfrm>
              <a:off x="6669" y="3437"/>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17">
              <a:extLst>
                <a:ext uri="{FF2B5EF4-FFF2-40B4-BE49-F238E27FC236}">
                  <a16:creationId xmlns:a16="http://schemas.microsoft.com/office/drawing/2014/main" id="{B2CB3D5B-D86A-D688-7BF3-AB10DC0EEC61}"/>
                </a:ext>
              </a:extLst>
            </p:cNvPr>
            <p:cNvSpPr>
              <a:spLocks noGrp="1" noRot="1" noMove="1" noResize="1" noEditPoints="1" noAdjustHandles="1" noChangeArrowheads="1" noChangeShapeType="1"/>
            </p:cNvSpPr>
            <p:nvPr/>
          </p:nvSpPr>
          <p:spPr bwMode="auto">
            <a:xfrm>
              <a:off x="6417" y="37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18">
              <a:extLst>
                <a:ext uri="{FF2B5EF4-FFF2-40B4-BE49-F238E27FC236}">
                  <a16:creationId xmlns:a16="http://schemas.microsoft.com/office/drawing/2014/main" id="{553B53C3-0F11-67C1-23BB-2BFFEA216F08}"/>
                </a:ext>
              </a:extLst>
            </p:cNvPr>
            <p:cNvSpPr>
              <a:spLocks noGrp="1" noRot="1" noMove="1" noResize="1" noEditPoints="1" noAdjustHandles="1" noChangeArrowheads="1" noChangeShapeType="1"/>
            </p:cNvSpPr>
            <p:nvPr/>
          </p:nvSpPr>
          <p:spPr bwMode="auto">
            <a:xfrm>
              <a:off x="6543" y="4026"/>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19">
              <a:extLst>
                <a:ext uri="{FF2B5EF4-FFF2-40B4-BE49-F238E27FC236}">
                  <a16:creationId xmlns:a16="http://schemas.microsoft.com/office/drawing/2014/main" id="{F8066E6D-3B39-98E1-F03F-E59E0DDFEF44}"/>
                </a:ext>
              </a:extLst>
            </p:cNvPr>
            <p:cNvSpPr>
              <a:spLocks noGrp="1" noRot="1" noMove="1" noResize="1" noEditPoints="1" noAdjustHandles="1" noChangeArrowheads="1" noChangeShapeType="1"/>
            </p:cNvSpPr>
            <p:nvPr/>
          </p:nvSpPr>
          <p:spPr bwMode="auto">
            <a:xfrm>
              <a:off x="7301" y="37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20">
              <a:extLst>
                <a:ext uri="{FF2B5EF4-FFF2-40B4-BE49-F238E27FC236}">
                  <a16:creationId xmlns:a16="http://schemas.microsoft.com/office/drawing/2014/main" id="{A562D834-56DD-7957-9CD8-A66DAC45AB96}"/>
                </a:ext>
              </a:extLst>
            </p:cNvPr>
            <p:cNvSpPr>
              <a:spLocks noGrp="1" noRot="1" noMove="1" noResize="1" noEditPoints="1" noAdjustHandles="1" noChangeArrowheads="1" noChangeShapeType="1"/>
            </p:cNvSpPr>
            <p:nvPr/>
          </p:nvSpPr>
          <p:spPr bwMode="auto">
            <a:xfrm>
              <a:off x="7427" y="4026"/>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21">
              <a:extLst>
                <a:ext uri="{FF2B5EF4-FFF2-40B4-BE49-F238E27FC236}">
                  <a16:creationId xmlns:a16="http://schemas.microsoft.com/office/drawing/2014/main" id="{C52E87A1-DCAF-6E9F-880F-CB7EA6EE292B}"/>
                </a:ext>
              </a:extLst>
            </p:cNvPr>
            <p:cNvSpPr>
              <a:spLocks noGrp="1" noRot="1" noMove="1" noResize="1" noEditPoints="1" noAdjustHandles="1" noChangeArrowheads="1" noChangeShapeType="1"/>
            </p:cNvSpPr>
            <p:nvPr/>
          </p:nvSpPr>
          <p:spPr bwMode="auto">
            <a:xfrm>
              <a:off x="7427" y="3829"/>
              <a:ext cx="127"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22">
              <a:extLst>
                <a:ext uri="{FF2B5EF4-FFF2-40B4-BE49-F238E27FC236}">
                  <a16:creationId xmlns:a16="http://schemas.microsoft.com/office/drawing/2014/main" id="{C4738C08-D5B4-72EB-A589-FEDB73E4B9D0}"/>
                </a:ext>
              </a:extLst>
            </p:cNvPr>
            <p:cNvSpPr>
              <a:spLocks noGrp="1" noRot="1" noMove="1" noResize="1" noEditPoints="1" noAdjustHandles="1" noChangeArrowheads="1" noChangeShapeType="1"/>
            </p:cNvSpPr>
            <p:nvPr/>
          </p:nvSpPr>
          <p:spPr bwMode="auto">
            <a:xfrm>
              <a:off x="7301" y="3829"/>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23">
              <a:extLst>
                <a:ext uri="{FF2B5EF4-FFF2-40B4-BE49-F238E27FC236}">
                  <a16:creationId xmlns:a16="http://schemas.microsoft.com/office/drawing/2014/main" id="{42679BBC-F7FC-8088-BFE1-1A32B16E1362}"/>
                </a:ext>
              </a:extLst>
            </p:cNvPr>
            <p:cNvSpPr>
              <a:spLocks noGrp="1" noRot="1" noMove="1" noResize="1" noEditPoints="1" noAdjustHandles="1" noChangeArrowheads="1" noChangeShapeType="1"/>
            </p:cNvSpPr>
            <p:nvPr/>
          </p:nvSpPr>
          <p:spPr bwMode="auto">
            <a:xfrm>
              <a:off x="7175" y="412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24">
              <a:extLst>
                <a:ext uri="{FF2B5EF4-FFF2-40B4-BE49-F238E27FC236}">
                  <a16:creationId xmlns:a16="http://schemas.microsoft.com/office/drawing/2014/main" id="{9FBF0433-BB3B-4DE9-44E7-B3B03501B006}"/>
                </a:ext>
              </a:extLst>
            </p:cNvPr>
            <p:cNvSpPr>
              <a:spLocks noGrp="1" noRot="1" noMove="1" noResize="1" noEditPoints="1" noAdjustHandles="1" noChangeArrowheads="1" noChangeShapeType="1"/>
            </p:cNvSpPr>
            <p:nvPr/>
          </p:nvSpPr>
          <p:spPr bwMode="auto">
            <a:xfrm>
              <a:off x="7175" y="3927"/>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25">
              <a:extLst>
                <a:ext uri="{FF2B5EF4-FFF2-40B4-BE49-F238E27FC236}">
                  <a16:creationId xmlns:a16="http://schemas.microsoft.com/office/drawing/2014/main" id="{1143FF00-11E8-2C5B-889F-EA772D1A9EF0}"/>
                </a:ext>
              </a:extLst>
            </p:cNvPr>
            <p:cNvSpPr>
              <a:spLocks noGrp="1" noRot="1" noMove="1" noResize="1" noEditPoints="1" noAdjustHandles="1" noChangeArrowheads="1" noChangeShapeType="1"/>
            </p:cNvSpPr>
            <p:nvPr/>
          </p:nvSpPr>
          <p:spPr bwMode="auto">
            <a:xfrm>
              <a:off x="7048" y="4026"/>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Freeform 26">
              <a:extLst>
                <a:ext uri="{FF2B5EF4-FFF2-40B4-BE49-F238E27FC236}">
                  <a16:creationId xmlns:a16="http://schemas.microsoft.com/office/drawing/2014/main" id="{ABFB2E4F-F1B0-76A4-8817-4E7915E19584}"/>
                </a:ext>
              </a:extLst>
            </p:cNvPr>
            <p:cNvSpPr>
              <a:spLocks noGrp="1" noRot="1" noMove="1" noResize="1" noEditPoints="1" noAdjustHandles="1" noChangeArrowheads="1" noChangeShapeType="1"/>
            </p:cNvSpPr>
            <p:nvPr/>
          </p:nvSpPr>
          <p:spPr bwMode="auto">
            <a:xfrm>
              <a:off x="6922" y="36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Freeform 27">
              <a:extLst>
                <a:ext uri="{FF2B5EF4-FFF2-40B4-BE49-F238E27FC236}">
                  <a16:creationId xmlns:a16="http://schemas.microsoft.com/office/drawing/2014/main" id="{9EA64FE7-0391-F33A-63DC-48BC28567AAC}"/>
                </a:ext>
              </a:extLst>
            </p:cNvPr>
            <p:cNvSpPr>
              <a:spLocks noGrp="1" noRot="1" noMove="1" noResize="1" noEditPoints="1" noAdjustHandles="1" noChangeArrowheads="1" noChangeShapeType="1"/>
            </p:cNvSpPr>
            <p:nvPr/>
          </p:nvSpPr>
          <p:spPr bwMode="auto">
            <a:xfrm>
              <a:off x="7301" y="333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28">
              <a:extLst>
                <a:ext uri="{FF2B5EF4-FFF2-40B4-BE49-F238E27FC236}">
                  <a16:creationId xmlns:a16="http://schemas.microsoft.com/office/drawing/2014/main" id="{13B9B80C-DCFA-1815-5C58-BF1DEB053EBA}"/>
                </a:ext>
              </a:extLst>
            </p:cNvPr>
            <p:cNvSpPr>
              <a:spLocks noGrp="1" noRot="1" noMove="1" noResize="1" noEditPoints="1" noAdjustHandles="1" noChangeArrowheads="1" noChangeShapeType="1"/>
            </p:cNvSpPr>
            <p:nvPr/>
          </p:nvSpPr>
          <p:spPr bwMode="auto">
            <a:xfrm>
              <a:off x="7427" y="3633"/>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2" name="Freeform 29">
              <a:extLst>
                <a:ext uri="{FF2B5EF4-FFF2-40B4-BE49-F238E27FC236}">
                  <a16:creationId xmlns:a16="http://schemas.microsoft.com/office/drawing/2014/main" id="{43869D74-15BA-A869-D906-40F60BE75387}"/>
                </a:ext>
              </a:extLst>
            </p:cNvPr>
            <p:cNvSpPr>
              <a:spLocks noGrp="1" noRot="1" noMove="1" noResize="1" noEditPoints="1" noAdjustHandles="1" noChangeArrowheads="1" noChangeShapeType="1"/>
            </p:cNvSpPr>
            <p:nvPr/>
          </p:nvSpPr>
          <p:spPr bwMode="auto">
            <a:xfrm>
              <a:off x="7427" y="3241"/>
              <a:ext cx="127" cy="196"/>
            </a:xfrm>
            <a:custGeom>
              <a:avLst/>
              <a:gdLst>
                <a:gd name="T0" fmla="*/ 554 w 554"/>
                <a:gd name="T1" fmla="*/ 433 h 865"/>
                <a:gd name="T2" fmla="*/ 0 w 554"/>
                <a:gd name="T3" fmla="*/ 865 h 865"/>
                <a:gd name="T4" fmla="*/ 0 w 554"/>
                <a:gd name="T5" fmla="*/ 433 h 865"/>
                <a:gd name="T6" fmla="*/ 0 w 554"/>
                <a:gd name="T7" fmla="*/ 0 h 865"/>
                <a:gd name="T8" fmla="*/ 554 w 554"/>
                <a:gd name="T9" fmla="*/ 433 h 865"/>
              </a:gdLst>
              <a:ahLst/>
              <a:cxnLst>
                <a:cxn ang="0">
                  <a:pos x="T0" y="T1"/>
                </a:cxn>
                <a:cxn ang="0">
                  <a:pos x="T2" y="T3"/>
                </a:cxn>
                <a:cxn ang="0">
                  <a:pos x="T4" y="T5"/>
                </a:cxn>
                <a:cxn ang="0">
                  <a:pos x="T6" y="T7"/>
                </a:cxn>
                <a:cxn ang="0">
                  <a:pos x="T8" y="T9"/>
                </a:cxn>
              </a:cxnLst>
              <a:rect l="0" t="0" r="r" b="b"/>
              <a:pathLst>
                <a:path w="554" h="865">
                  <a:moveTo>
                    <a:pt x="554" y="433"/>
                  </a:moveTo>
                  <a:lnTo>
                    <a:pt x="0" y="865"/>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3" name="Freeform 30">
              <a:extLst>
                <a:ext uri="{FF2B5EF4-FFF2-40B4-BE49-F238E27FC236}">
                  <a16:creationId xmlns:a16="http://schemas.microsoft.com/office/drawing/2014/main" id="{6109D6FE-1606-BC45-F9D6-563235339C21}"/>
                </a:ext>
              </a:extLst>
            </p:cNvPr>
            <p:cNvSpPr>
              <a:spLocks noGrp="1" noRot="1" noMove="1" noResize="1" noEditPoints="1" noAdjustHandles="1" noChangeArrowheads="1" noChangeShapeType="1"/>
            </p:cNvSpPr>
            <p:nvPr/>
          </p:nvSpPr>
          <p:spPr bwMode="auto">
            <a:xfrm>
              <a:off x="7427" y="3437"/>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4" name="Freeform 31">
              <a:extLst>
                <a:ext uri="{FF2B5EF4-FFF2-40B4-BE49-F238E27FC236}">
                  <a16:creationId xmlns:a16="http://schemas.microsoft.com/office/drawing/2014/main" id="{F4794727-6706-4605-D8CE-3AD7DEA37177}"/>
                </a:ext>
              </a:extLst>
            </p:cNvPr>
            <p:cNvSpPr>
              <a:spLocks noGrp="1" noRot="1" noMove="1" noResize="1" noEditPoints="1" noAdjustHandles="1" noChangeArrowheads="1" noChangeShapeType="1"/>
            </p:cNvSpPr>
            <p:nvPr/>
          </p:nvSpPr>
          <p:spPr bwMode="auto">
            <a:xfrm>
              <a:off x="7048" y="3535"/>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5" name="Freeform 32">
              <a:extLst>
                <a:ext uri="{FF2B5EF4-FFF2-40B4-BE49-F238E27FC236}">
                  <a16:creationId xmlns:a16="http://schemas.microsoft.com/office/drawing/2014/main" id="{E22500C9-3FB3-6CC9-491C-2B63A4267512}"/>
                </a:ext>
              </a:extLst>
            </p:cNvPr>
            <p:cNvSpPr>
              <a:spLocks noGrp="1" noRot="1" noMove="1" noResize="1" noEditPoints="1" noAdjustHandles="1" noChangeArrowheads="1" noChangeShapeType="1"/>
            </p:cNvSpPr>
            <p:nvPr/>
          </p:nvSpPr>
          <p:spPr bwMode="auto">
            <a:xfrm>
              <a:off x="7301" y="304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6" name="Freeform 33">
              <a:extLst>
                <a:ext uri="{FF2B5EF4-FFF2-40B4-BE49-F238E27FC236}">
                  <a16:creationId xmlns:a16="http://schemas.microsoft.com/office/drawing/2014/main" id="{B1D6CBA6-03A5-3948-A8B2-8C3C7DFDC821}"/>
                </a:ext>
              </a:extLst>
            </p:cNvPr>
            <p:cNvSpPr>
              <a:spLocks noGrp="1" noRot="1" noMove="1" noResize="1" noEditPoints="1" noAdjustHandles="1" noChangeArrowheads="1" noChangeShapeType="1"/>
            </p:cNvSpPr>
            <p:nvPr/>
          </p:nvSpPr>
          <p:spPr bwMode="auto">
            <a:xfrm>
              <a:off x="7175" y="35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7" name="Freeform 34">
              <a:extLst>
                <a:ext uri="{FF2B5EF4-FFF2-40B4-BE49-F238E27FC236}">
                  <a16:creationId xmlns:a16="http://schemas.microsoft.com/office/drawing/2014/main" id="{69B805DD-077C-A159-298B-414A720DB6F8}"/>
                </a:ext>
              </a:extLst>
            </p:cNvPr>
            <p:cNvSpPr>
              <a:spLocks noGrp="1" noRot="1" noMove="1" noResize="1" noEditPoints="1" noAdjustHandles="1" noChangeArrowheads="1" noChangeShapeType="1"/>
            </p:cNvSpPr>
            <p:nvPr/>
          </p:nvSpPr>
          <p:spPr bwMode="auto">
            <a:xfrm>
              <a:off x="7301" y="3241"/>
              <a:ext cx="126" cy="196"/>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Freeform 35">
              <a:extLst>
                <a:ext uri="{FF2B5EF4-FFF2-40B4-BE49-F238E27FC236}">
                  <a16:creationId xmlns:a16="http://schemas.microsoft.com/office/drawing/2014/main" id="{BA68866A-0DFE-41B5-9D88-B39DE9E44DA0}"/>
                </a:ext>
              </a:extLst>
            </p:cNvPr>
            <p:cNvSpPr>
              <a:spLocks noGrp="1" noRot="1" noMove="1" noResize="1" noEditPoints="1" noAdjustHandles="1" noChangeArrowheads="1" noChangeShapeType="1"/>
            </p:cNvSpPr>
            <p:nvPr/>
          </p:nvSpPr>
          <p:spPr bwMode="auto">
            <a:xfrm>
              <a:off x="7301" y="314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Freeform 36">
              <a:extLst>
                <a:ext uri="{FF2B5EF4-FFF2-40B4-BE49-F238E27FC236}">
                  <a16:creationId xmlns:a16="http://schemas.microsoft.com/office/drawing/2014/main" id="{B22C25B8-853E-499A-EAD0-0A7CC68A6D51}"/>
                </a:ext>
              </a:extLst>
            </p:cNvPr>
            <p:cNvSpPr>
              <a:spLocks noGrp="1" noRot="1" noMove="1" noResize="1" noEditPoints="1" noAdjustHandles="1" noChangeArrowheads="1" noChangeShapeType="1"/>
            </p:cNvSpPr>
            <p:nvPr/>
          </p:nvSpPr>
          <p:spPr bwMode="auto">
            <a:xfrm>
              <a:off x="7427" y="3143"/>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Freeform 37">
              <a:extLst>
                <a:ext uri="{FF2B5EF4-FFF2-40B4-BE49-F238E27FC236}">
                  <a16:creationId xmlns:a16="http://schemas.microsoft.com/office/drawing/2014/main" id="{16D23008-B62C-675D-525E-2B94363385AA}"/>
                </a:ext>
              </a:extLst>
            </p:cNvPr>
            <p:cNvSpPr>
              <a:spLocks noGrp="1" noRot="1" noMove="1" noResize="1" noEditPoints="1" noAdjustHandles="1" noChangeArrowheads="1" noChangeShapeType="1"/>
            </p:cNvSpPr>
            <p:nvPr/>
          </p:nvSpPr>
          <p:spPr bwMode="auto">
            <a:xfrm>
              <a:off x="7554" y="373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Freeform 38">
              <a:extLst>
                <a:ext uri="{FF2B5EF4-FFF2-40B4-BE49-F238E27FC236}">
                  <a16:creationId xmlns:a16="http://schemas.microsoft.com/office/drawing/2014/main" id="{15972985-9803-C10F-116F-2B2AA4CF9181}"/>
                </a:ext>
              </a:extLst>
            </p:cNvPr>
            <p:cNvSpPr>
              <a:spLocks noGrp="1" noRot="1" noMove="1" noResize="1" noEditPoints="1" noAdjustHandles="1" noChangeArrowheads="1" noChangeShapeType="1"/>
            </p:cNvSpPr>
            <p:nvPr/>
          </p:nvSpPr>
          <p:spPr bwMode="auto">
            <a:xfrm>
              <a:off x="7175" y="343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Freeform 39">
              <a:extLst>
                <a:ext uri="{FF2B5EF4-FFF2-40B4-BE49-F238E27FC236}">
                  <a16:creationId xmlns:a16="http://schemas.microsoft.com/office/drawing/2014/main" id="{79B33183-1E94-B38A-9D2D-A347B12468EB}"/>
                </a:ext>
              </a:extLst>
            </p:cNvPr>
            <p:cNvSpPr>
              <a:spLocks noGrp="1" noRot="1" noMove="1" noResize="1" noEditPoints="1" noAdjustHandles="1" noChangeArrowheads="1" noChangeShapeType="1"/>
            </p:cNvSpPr>
            <p:nvPr/>
          </p:nvSpPr>
          <p:spPr bwMode="auto">
            <a:xfrm>
              <a:off x="7048" y="3437"/>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Freeform 40">
              <a:extLst>
                <a:ext uri="{FF2B5EF4-FFF2-40B4-BE49-F238E27FC236}">
                  <a16:creationId xmlns:a16="http://schemas.microsoft.com/office/drawing/2014/main" id="{8D3B1C9D-10F5-61BF-B56E-ACCB47CEE952}"/>
                </a:ext>
              </a:extLst>
            </p:cNvPr>
            <p:cNvSpPr>
              <a:spLocks noGrp="1" noRot="1" noMove="1" noResize="1" noEditPoints="1" noAdjustHandles="1" noChangeArrowheads="1" noChangeShapeType="1"/>
            </p:cNvSpPr>
            <p:nvPr/>
          </p:nvSpPr>
          <p:spPr bwMode="auto">
            <a:xfrm>
              <a:off x="7554" y="3143"/>
              <a:ext cx="126"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4" name="Freeform 41">
              <a:extLst>
                <a:ext uri="{FF2B5EF4-FFF2-40B4-BE49-F238E27FC236}">
                  <a16:creationId xmlns:a16="http://schemas.microsoft.com/office/drawing/2014/main" id="{AE5B4840-5986-17EF-8D40-14A5F29BA0A6}"/>
                </a:ext>
              </a:extLst>
            </p:cNvPr>
            <p:cNvSpPr>
              <a:spLocks noGrp="1" noRot="1" noMove="1" noResize="1" noEditPoints="1" noAdjustHandles="1" noChangeArrowheads="1" noChangeShapeType="1"/>
            </p:cNvSpPr>
            <p:nvPr/>
          </p:nvSpPr>
          <p:spPr bwMode="auto">
            <a:xfrm>
              <a:off x="7175" y="36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5" name="Freeform 42">
              <a:extLst>
                <a:ext uri="{FF2B5EF4-FFF2-40B4-BE49-F238E27FC236}">
                  <a16:creationId xmlns:a16="http://schemas.microsoft.com/office/drawing/2014/main" id="{46EDEAF7-1AFD-F08E-2851-84E10F7ADCB8}"/>
                </a:ext>
              </a:extLst>
            </p:cNvPr>
            <p:cNvSpPr>
              <a:spLocks noGrp="1" noRot="1" noMove="1" noResize="1" noEditPoints="1" noAdjustHandles="1" noChangeArrowheads="1" noChangeShapeType="1"/>
            </p:cNvSpPr>
            <p:nvPr/>
          </p:nvSpPr>
          <p:spPr bwMode="auto">
            <a:xfrm>
              <a:off x="7048" y="3633"/>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6" name="Freeform 43">
              <a:extLst>
                <a:ext uri="{FF2B5EF4-FFF2-40B4-BE49-F238E27FC236}">
                  <a16:creationId xmlns:a16="http://schemas.microsoft.com/office/drawing/2014/main" id="{8A34F9B9-DF09-A08A-9F7D-B9330150DAC6}"/>
                </a:ext>
              </a:extLst>
            </p:cNvPr>
            <p:cNvSpPr>
              <a:spLocks noGrp="1" noRot="1" noMove="1" noResize="1" noEditPoints="1" noAdjustHandles="1" noChangeArrowheads="1" noChangeShapeType="1"/>
            </p:cNvSpPr>
            <p:nvPr/>
          </p:nvSpPr>
          <p:spPr bwMode="auto">
            <a:xfrm>
              <a:off x="7048" y="2652"/>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7" name="Freeform 44">
              <a:extLst>
                <a:ext uri="{FF2B5EF4-FFF2-40B4-BE49-F238E27FC236}">
                  <a16:creationId xmlns:a16="http://schemas.microsoft.com/office/drawing/2014/main" id="{12003401-21A9-2888-B968-3DD53CD50774}"/>
                </a:ext>
              </a:extLst>
            </p:cNvPr>
            <p:cNvSpPr>
              <a:spLocks noGrp="1" noRot="1" noMove="1" noResize="1" noEditPoints="1" noAdjustHandles="1" noChangeArrowheads="1" noChangeShapeType="1"/>
            </p:cNvSpPr>
            <p:nvPr/>
          </p:nvSpPr>
          <p:spPr bwMode="auto">
            <a:xfrm>
              <a:off x="7175" y="3241"/>
              <a:ext cx="126"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8" name="Freeform 45">
              <a:extLst>
                <a:ext uri="{FF2B5EF4-FFF2-40B4-BE49-F238E27FC236}">
                  <a16:creationId xmlns:a16="http://schemas.microsoft.com/office/drawing/2014/main" id="{A087EADD-4373-B9F9-B8A6-D6B24067E4B2}"/>
                </a:ext>
              </a:extLst>
            </p:cNvPr>
            <p:cNvSpPr>
              <a:spLocks noGrp="1" noRot="1" noMove="1" noResize="1" noEditPoints="1" noAdjustHandles="1" noChangeArrowheads="1" noChangeShapeType="1"/>
            </p:cNvSpPr>
            <p:nvPr/>
          </p:nvSpPr>
          <p:spPr bwMode="auto">
            <a:xfrm>
              <a:off x="7554" y="4124"/>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9" name="Freeform 46">
              <a:extLst>
                <a:ext uri="{FF2B5EF4-FFF2-40B4-BE49-F238E27FC236}">
                  <a16:creationId xmlns:a16="http://schemas.microsoft.com/office/drawing/2014/main" id="{C9A922FA-DD07-4EEE-5D5C-DD36E381695F}"/>
                </a:ext>
              </a:extLst>
            </p:cNvPr>
            <p:cNvSpPr>
              <a:spLocks noGrp="1" noRot="1" noMove="1" noResize="1" noEditPoints="1" noAdjustHandles="1" noChangeArrowheads="1" noChangeShapeType="1"/>
            </p:cNvSpPr>
            <p:nvPr/>
          </p:nvSpPr>
          <p:spPr bwMode="auto">
            <a:xfrm>
              <a:off x="7301" y="2259"/>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0" name="Freeform 47">
              <a:extLst>
                <a:ext uri="{FF2B5EF4-FFF2-40B4-BE49-F238E27FC236}">
                  <a16:creationId xmlns:a16="http://schemas.microsoft.com/office/drawing/2014/main" id="{B86F9ED0-B904-0067-3FB2-33E09BABDDD1}"/>
                </a:ext>
              </a:extLst>
            </p:cNvPr>
            <p:cNvSpPr>
              <a:spLocks noGrp="1" noRot="1" noMove="1" noResize="1" noEditPoints="1" noAdjustHandles="1" noChangeArrowheads="1" noChangeShapeType="1"/>
            </p:cNvSpPr>
            <p:nvPr/>
          </p:nvSpPr>
          <p:spPr bwMode="auto">
            <a:xfrm>
              <a:off x="7427" y="3339"/>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1" name="Freeform 48">
              <a:extLst>
                <a:ext uri="{FF2B5EF4-FFF2-40B4-BE49-F238E27FC236}">
                  <a16:creationId xmlns:a16="http://schemas.microsoft.com/office/drawing/2014/main" id="{678C3CDF-4FC1-B60E-09E3-B3CB3BD5E093}"/>
                </a:ext>
              </a:extLst>
            </p:cNvPr>
            <p:cNvSpPr>
              <a:spLocks noGrp="1" noRot="1" noMove="1" noResize="1" noEditPoints="1" noAdjustHandles="1" noChangeArrowheads="1" noChangeShapeType="1"/>
            </p:cNvSpPr>
            <p:nvPr/>
          </p:nvSpPr>
          <p:spPr bwMode="auto">
            <a:xfrm>
              <a:off x="6922" y="35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2" name="Freeform 49">
              <a:extLst>
                <a:ext uri="{FF2B5EF4-FFF2-40B4-BE49-F238E27FC236}">
                  <a16:creationId xmlns:a16="http://schemas.microsoft.com/office/drawing/2014/main" id="{4017A85C-CAC4-21B3-A109-96AE6383D171}"/>
                </a:ext>
              </a:extLst>
            </p:cNvPr>
            <p:cNvSpPr>
              <a:spLocks noGrp="1" noRot="1" noMove="1" noResize="1" noEditPoints="1" noAdjustHandles="1" noChangeArrowheads="1" noChangeShapeType="1"/>
            </p:cNvSpPr>
            <p:nvPr/>
          </p:nvSpPr>
          <p:spPr bwMode="auto">
            <a:xfrm>
              <a:off x="6922" y="314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3" name="Freeform 50">
              <a:extLst>
                <a:ext uri="{FF2B5EF4-FFF2-40B4-BE49-F238E27FC236}">
                  <a16:creationId xmlns:a16="http://schemas.microsoft.com/office/drawing/2014/main" id="{031B0A30-0BB8-5D9D-EC3F-BAB1A11AA47A}"/>
                </a:ext>
              </a:extLst>
            </p:cNvPr>
            <p:cNvSpPr>
              <a:spLocks noGrp="1" noRot="1" noMove="1" noResize="1" noEditPoints="1" noAdjustHandles="1" noChangeArrowheads="1" noChangeShapeType="1"/>
            </p:cNvSpPr>
            <p:nvPr/>
          </p:nvSpPr>
          <p:spPr bwMode="auto">
            <a:xfrm>
              <a:off x="6922" y="37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4" name="Freeform 51">
              <a:extLst>
                <a:ext uri="{FF2B5EF4-FFF2-40B4-BE49-F238E27FC236}">
                  <a16:creationId xmlns:a16="http://schemas.microsoft.com/office/drawing/2014/main" id="{D3116D0D-FBAF-0713-775B-735A0251169E}"/>
                </a:ext>
              </a:extLst>
            </p:cNvPr>
            <p:cNvSpPr>
              <a:spLocks noGrp="1" noRot="1" noMove="1" noResize="1" noEditPoints="1" noAdjustHandles="1" noChangeArrowheads="1" noChangeShapeType="1"/>
            </p:cNvSpPr>
            <p:nvPr/>
          </p:nvSpPr>
          <p:spPr bwMode="auto">
            <a:xfrm>
              <a:off x="6796" y="3927"/>
              <a:ext cx="126"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5" name="Freeform 52">
              <a:extLst>
                <a:ext uri="{FF2B5EF4-FFF2-40B4-BE49-F238E27FC236}">
                  <a16:creationId xmlns:a16="http://schemas.microsoft.com/office/drawing/2014/main" id="{DD6AD885-3795-57D4-1E2F-EEFDC6C504C7}"/>
                </a:ext>
              </a:extLst>
            </p:cNvPr>
            <p:cNvSpPr>
              <a:spLocks noGrp="1" noRot="1" noMove="1" noResize="1" noEditPoints="1" noAdjustHandles="1" noChangeArrowheads="1" noChangeShapeType="1"/>
            </p:cNvSpPr>
            <p:nvPr/>
          </p:nvSpPr>
          <p:spPr bwMode="auto">
            <a:xfrm>
              <a:off x="6796" y="3829"/>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6" name="Freeform 53">
              <a:extLst>
                <a:ext uri="{FF2B5EF4-FFF2-40B4-BE49-F238E27FC236}">
                  <a16:creationId xmlns:a16="http://schemas.microsoft.com/office/drawing/2014/main" id="{28C5D1DC-981D-98FD-13E4-F3D4B32BB1B6}"/>
                </a:ext>
              </a:extLst>
            </p:cNvPr>
            <p:cNvSpPr>
              <a:spLocks noGrp="1" noRot="1" noMove="1" noResize="1" noEditPoints="1" noAdjustHandles="1" noChangeArrowheads="1" noChangeShapeType="1"/>
            </p:cNvSpPr>
            <p:nvPr/>
          </p:nvSpPr>
          <p:spPr bwMode="auto">
            <a:xfrm>
              <a:off x="7554" y="3241"/>
              <a:ext cx="126" cy="196"/>
            </a:xfrm>
            <a:custGeom>
              <a:avLst/>
              <a:gdLst>
                <a:gd name="T0" fmla="*/ 0 w 554"/>
                <a:gd name="T1" fmla="*/ 433 h 865"/>
                <a:gd name="T2" fmla="*/ 554 w 554"/>
                <a:gd name="T3" fmla="*/ 0 h 865"/>
                <a:gd name="T4" fmla="*/ 554 w 554"/>
                <a:gd name="T5" fmla="*/ 433 h 865"/>
                <a:gd name="T6" fmla="*/ 554 w 554"/>
                <a:gd name="T7" fmla="*/ 865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0"/>
                  </a:lnTo>
                  <a:lnTo>
                    <a:pt x="554" y="433"/>
                  </a:lnTo>
                  <a:lnTo>
                    <a:pt x="554" y="865"/>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7" name="Freeform 54">
              <a:extLst>
                <a:ext uri="{FF2B5EF4-FFF2-40B4-BE49-F238E27FC236}">
                  <a16:creationId xmlns:a16="http://schemas.microsoft.com/office/drawing/2014/main" id="{9EC9FB99-FDF2-3EDF-07F1-C1A05FE41A2C}"/>
                </a:ext>
              </a:extLst>
            </p:cNvPr>
            <p:cNvSpPr>
              <a:spLocks noGrp="1" noRot="1" noMove="1" noResize="1" noEditPoints="1" noAdjustHandles="1" noChangeArrowheads="1" noChangeShapeType="1"/>
            </p:cNvSpPr>
            <p:nvPr/>
          </p:nvSpPr>
          <p:spPr bwMode="auto">
            <a:xfrm>
              <a:off x="7048" y="3829"/>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8" name="Freeform 55">
              <a:extLst>
                <a:ext uri="{FF2B5EF4-FFF2-40B4-BE49-F238E27FC236}">
                  <a16:creationId xmlns:a16="http://schemas.microsoft.com/office/drawing/2014/main" id="{1607E37F-1DDE-74CA-D679-B49A6E2AC80F}"/>
                </a:ext>
              </a:extLst>
            </p:cNvPr>
            <p:cNvSpPr>
              <a:spLocks noGrp="1" noRot="1" noMove="1" noResize="1" noEditPoints="1" noAdjustHandles="1" noChangeArrowheads="1" noChangeShapeType="1"/>
            </p:cNvSpPr>
            <p:nvPr/>
          </p:nvSpPr>
          <p:spPr bwMode="auto">
            <a:xfrm>
              <a:off x="7301" y="35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9" name="Freeform 56">
              <a:extLst>
                <a:ext uri="{FF2B5EF4-FFF2-40B4-BE49-F238E27FC236}">
                  <a16:creationId xmlns:a16="http://schemas.microsoft.com/office/drawing/2014/main" id="{9B1C2FC5-0669-3354-CC2F-8BC8BB6AD15F}"/>
                </a:ext>
              </a:extLst>
            </p:cNvPr>
            <p:cNvSpPr>
              <a:spLocks noGrp="1" noRot="1" noMove="1" noResize="1" noEditPoints="1" noAdjustHandles="1" noChangeArrowheads="1" noChangeShapeType="1"/>
            </p:cNvSpPr>
            <p:nvPr/>
          </p:nvSpPr>
          <p:spPr bwMode="auto">
            <a:xfrm>
              <a:off x="7048" y="3339"/>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0" name="Freeform 57">
              <a:extLst>
                <a:ext uri="{FF2B5EF4-FFF2-40B4-BE49-F238E27FC236}">
                  <a16:creationId xmlns:a16="http://schemas.microsoft.com/office/drawing/2014/main" id="{A56E3B5E-CF95-DE57-7A41-E7A8AF41C475}"/>
                </a:ext>
              </a:extLst>
            </p:cNvPr>
            <p:cNvSpPr>
              <a:spLocks noGrp="1" noRot="1" noMove="1" noResize="1" noEditPoints="1" noAdjustHandles="1" noChangeArrowheads="1" noChangeShapeType="1"/>
            </p:cNvSpPr>
            <p:nvPr/>
          </p:nvSpPr>
          <p:spPr bwMode="auto">
            <a:xfrm>
              <a:off x="6922" y="412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1" name="Freeform 58">
              <a:extLst>
                <a:ext uri="{FF2B5EF4-FFF2-40B4-BE49-F238E27FC236}">
                  <a16:creationId xmlns:a16="http://schemas.microsoft.com/office/drawing/2014/main" id="{E9A29E34-9D45-C68D-73A3-346605D79CE2}"/>
                </a:ext>
              </a:extLst>
            </p:cNvPr>
            <p:cNvSpPr>
              <a:spLocks noGrp="1" noRot="1" noMove="1" noResize="1" noEditPoints="1" noAdjustHandles="1" noChangeArrowheads="1" noChangeShapeType="1"/>
            </p:cNvSpPr>
            <p:nvPr/>
          </p:nvSpPr>
          <p:spPr bwMode="auto">
            <a:xfrm>
              <a:off x="6669" y="3927"/>
              <a:ext cx="127" cy="197"/>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 name="Freeform 59">
              <a:extLst>
                <a:ext uri="{FF2B5EF4-FFF2-40B4-BE49-F238E27FC236}">
                  <a16:creationId xmlns:a16="http://schemas.microsoft.com/office/drawing/2014/main" id="{6637A28F-8496-B79D-1AFA-894774191843}"/>
                </a:ext>
              </a:extLst>
            </p:cNvPr>
            <p:cNvSpPr>
              <a:spLocks noGrp="1" noRot="1" noMove="1" noResize="1" noEditPoints="1" noAdjustHandles="1" noChangeArrowheads="1" noChangeShapeType="1"/>
            </p:cNvSpPr>
            <p:nvPr/>
          </p:nvSpPr>
          <p:spPr bwMode="auto">
            <a:xfrm>
              <a:off x="6669" y="3731"/>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 name="Freeform 60">
              <a:extLst>
                <a:ext uri="{FF2B5EF4-FFF2-40B4-BE49-F238E27FC236}">
                  <a16:creationId xmlns:a16="http://schemas.microsoft.com/office/drawing/2014/main" id="{8081E4DF-2234-341E-8EC4-5B8BE6E81294}"/>
                </a:ext>
              </a:extLst>
            </p:cNvPr>
            <p:cNvSpPr>
              <a:spLocks noGrp="1" noRot="1" noMove="1" noResize="1" noEditPoints="1" noAdjustHandles="1" noChangeArrowheads="1" noChangeShapeType="1"/>
            </p:cNvSpPr>
            <p:nvPr/>
          </p:nvSpPr>
          <p:spPr bwMode="auto">
            <a:xfrm>
              <a:off x="7427" y="3927"/>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4" name="Freeform 61">
              <a:extLst>
                <a:ext uri="{FF2B5EF4-FFF2-40B4-BE49-F238E27FC236}">
                  <a16:creationId xmlns:a16="http://schemas.microsoft.com/office/drawing/2014/main" id="{D5750C41-3FF8-5210-D5EC-ACDC7BCC1512}"/>
                </a:ext>
              </a:extLst>
            </p:cNvPr>
            <p:cNvSpPr>
              <a:spLocks noGrp="1" noRot="1" noMove="1" noResize="1" noEditPoints="1" noAdjustHandles="1" noChangeArrowheads="1" noChangeShapeType="1"/>
            </p:cNvSpPr>
            <p:nvPr/>
          </p:nvSpPr>
          <p:spPr bwMode="auto">
            <a:xfrm>
              <a:off x="7301" y="3927"/>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5" name="Freeform 62">
              <a:extLst>
                <a:ext uri="{FF2B5EF4-FFF2-40B4-BE49-F238E27FC236}">
                  <a16:creationId xmlns:a16="http://schemas.microsoft.com/office/drawing/2014/main" id="{BA753BCB-FC1B-8D96-2E1E-6D69E6B12CAF}"/>
                </a:ext>
              </a:extLst>
            </p:cNvPr>
            <p:cNvSpPr>
              <a:spLocks noGrp="1" noRot="1" noMove="1" noResize="1" noEditPoints="1" noAdjustHandles="1" noChangeArrowheads="1" noChangeShapeType="1"/>
            </p:cNvSpPr>
            <p:nvPr/>
          </p:nvSpPr>
          <p:spPr bwMode="auto">
            <a:xfrm>
              <a:off x="7301" y="402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6" name="Freeform 63">
              <a:extLst>
                <a:ext uri="{FF2B5EF4-FFF2-40B4-BE49-F238E27FC236}">
                  <a16:creationId xmlns:a16="http://schemas.microsoft.com/office/drawing/2014/main" id="{D7964652-F202-A137-5B41-CFFF3C272F28}"/>
                </a:ext>
              </a:extLst>
            </p:cNvPr>
            <p:cNvSpPr>
              <a:spLocks noGrp="1" noRot="1" noMove="1" noResize="1" noEditPoints="1" noAdjustHandles="1" noChangeArrowheads="1" noChangeShapeType="1"/>
            </p:cNvSpPr>
            <p:nvPr/>
          </p:nvSpPr>
          <p:spPr bwMode="auto">
            <a:xfrm>
              <a:off x="5911" y="3927"/>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23" name="UNIVERSITÄT PADERBORN Logo">
            <a:extLst>
              <a:ext uri="{FF2B5EF4-FFF2-40B4-BE49-F238E27FC236}">
                <a16:creationId xmlns:a16="http://schemas.microsoft.com/office/drawing/2014/main" id="{74AA885A-0DFA-9B08-4A25-5ED9C8436E8D}"/>
              </a:ext>
            </a:extLst>
          </p:cNvPr>
          <p:cNvPicPr>
            <a:picLocks noGrp="1" noRot="1" noChangeAspect="1" noMove="1" noResize="1" noEditPoints="1" noAdjustHandles="1" noChangeArrowheads="1" noChangeShapeType="1" noCrop="1"/>
          </p:cNvPicPr>
          <p:nvPr/>
        </p:nvPicPr>
        <p:blipFill>
          <a:blip r:embed="rId2"/>
          <a:srcRect/>
          <a:stretch/>
        </p:blipFill>
        <p:spPr>
          <a:xfrm>
            <a:off x="351364" y="254012"/>
            <a:ext cx="2584799" cy="1052305"/>
          </a:xfrm>
          <a:prstGeom prst="rect">
            <a:avLst/>
          </a:prstGeom>
        </p:spPr>
      </p:pic>
      <p:sp>
        <p:nvSpPr>
          <p:cNvPr id="14" name="Text">
            <a:extLst>
              <a:ext uri="{FF2B5EF4-FFF2-40B4-BE49-F238E27FC236}">
                <a16:creationId xmlns:a16="http://schemas.microsoft.com/office/drawing/2014/main" id="{E171BC48-5C76-4B1B-F20C-D3D1CC11FB46}"/>
              </a:ext>
            </a:extLst>
          </p:cNvPr>
          <p:cNvSpPr>
            <a:spLocks noGrp="1"/>
          </p:cNvSpPr>
          <p:nvPr>
            <p:ph type="body" orient="vert" idx="12" hasCustomPrompt="1"/>
          </p:nvPr>
        </p:nvSpPr>
        <p:spPr>
          <a:xfrm>
            <a:off x="1219200" y="5688013"/>
            <a:ext cx="8548688" cy="684000"/>
          </a:xfrm>
          <a:prstGeom prst="rect">
            <a:avLst/>
          </a:prstGeom>
        </p:spPr>
        <p:txBody>
          <a:bodyPr vert="horz" numCol="1"/>
          <a:lstStyle>
            <a:lvl1pPr marL="0" indent="0">
              <a:lnSpc>
                <a:spcPct val="127000"/>
              </a:lnSpc>
              <a:spcBef>
                <a:spcPts val="0"/>
              </a:spcBef>
              <a:spcAft>
                <a:spcPts val="0"/>
              </a:spcAft>
              <a:buFont typeface="+mj-lt"/>
              <a:buNone/>
              <a:defRPr sz="1600"/>
            </a:lvl1pPr>
            <a:lvl2pPr marL="0" indent="0">
              <a:lnSpc>
                <a:spcPct val="127000"/>
              </a:lnSpc>
              <a:spcBef>
                <a:spcPts val="0"/>
              </a:spcBef>
              <a:spcAft>
                <a:spcPts val="0"/>
              </a:spcAft>
              <a:buFont typeface="+mj-lt"/>
              <a:buNone/>
              <a:defRPr sz="1600"/>
            </a:lvl2pPr>
            <a:lvl3pPr marL="0" indent="0">
              <a:lnSpc>
                <a:spcPct val="127000"/>
              </a:lnSpc>
              <a:spcBef>
                <a:spcPts val="0"/>
              </a:spcBef>
              <a:spcAft>
                <a:spcPts val="0"/>
              </a:spcAft>
              <a:buFont typeface="+mj-lt"/>
              <a:buNone/>
              <a:defRPr sz="1600"/>
            </a:lvl3pPr>
            <a:lvl4pPr marL="0" indent="0">
              <a:lnSpc>
                <a:spcPct val="127000"/>
              </a:lnSpc>
              <a:spcBef>
                <a:spcPts val="0"/>
              </a:spcBef>
              <a:spcAft>
                <a:spcPts val="0"/>
              </a:spcAft>
              <a:buFont typeface="+mj-lt"/>
              <a:buNone/>
              <a:defRPr sz="1600"/>
            </a:lvl4pPr>
            <a:lvl5pPr marL="0" indent="0">
              <a:lnSpc>
                <a:spcPct val="127000"/>
              </a:lnSpc>
              <a:spcBef>
                <a:spcPts val="0"/>
              </a:spcBef>
              <a:spcAft>
                <a:spcPts val="0"/>
              </a:spcAft>
              <a:buFont typeface="+mj-lt"/>
              <a:buNone/>
              <a:defRPr sz="1600"/>
            </a:lvl5pPr>
            <a:lvl6pPr marL="0" indent="0">
              <a:lnSpc>
                <a:spcPct val="127000"/>
              </a:lnSpc>
              <a:spcBef>
                <a:spcPts val="0"/>
              </a:spcBef>
              <a:spcAft>
                <a:spcPts val="0"/>
              </a:spcAft>
              <a:buFont typeface="+mj-lt"/>
              <a:buNone/>
              <a:defRPr sz="1600"/>
            </a:lvl6pPr>
            <a:lvl7pPr marL="0" indent="0">
              <a:lnSpc>
                <a:spcPct val="127000"/>
              </a:lnSpc>
              <a:spcBef>
                <a:spcPts val="0"/>
              </a:spcBef>
              <a:spcAft>
                <a:spcPts val="0"/>
              </a:spcAft>
              <a:buFont typeface="+mj-lt"/>
              <a:buNone/>
              <a:defRPr sz="1600"/>
            </a:lvl7pPr>
            <a:lvl8pPr marL="0" indent="0">
              <a:lnSpc>
                <a:spcPct val="127000"/>
              </a:lnSpc>
              <a:spcBef>
                <a:spcPts val="0"/>
              </a:spcBef>
              <a:spcAft>
                <a:spcPts val="0"/>
              </a:spcAft>
              <a:buFont typeface="+mj-lt"/>
              <a:buNone/>
              <a:defRPr sz="1600"/>
            </a:lvl8pPr>
            <a:lvl9pPr marL="0" indent="0">
              <a:lnSpc>
                <a:spcPct val="127000"/>
              </a:lnSpc>
              <a:spcBef>
                <a:spcPts val="0"/>
              </a:spcBef>
              <a:spcAft>
                <a:spcPts val="0"/>
              </a:spcAft>
              <a:buFont typeface="+mj-lt"/>
              <a:buNone/>
              <a:defRPr sz="1600"/>
            </a:lvl9pPr>
          </a:lstStyle>
          <a:p>
            <a:r>
              <a:rPr lang="de-DE" dirty="0"/>
              <a:t>Akademischer Titel Vorname Nachname Referent*in</a:t>
            </a:r>
            <a:br>
              <a:rPr lang="de-DE" dirty="0"/>
            </a:br>
            <a:r>
              <a:rPr lang="de-DE" dirty="0"/>
              <a:t>XX. Monat 20XX</a:t>
            </a:r>
          </a:p>
        </p:txBody>
      </p:sp>
      <p:sp>
        <p:nvSpPr>
          <p:cNvPr id="3" name="Untertitel">
            <a:extLst>
              <a:ext uri="{FF2B5EF4-FFF2-40B4-BE49-F238E27FC236}">
                <a16:creationId xmlns:a16="http://schemas.microsoft.com/office/drawing/2014/main" id="{D6D4D647-3129-77A4-44F9-D0026D9370B9}"/>
              </a:ext>
            </a:extLst>
          </p:cNvPr>
          <p:cNvSpPr>
            <a:spLocks noGrp="1"/>
          </p:cNvSpPr>
          <p:nvPr>
            <p:ph type="subTitle" idx="1" hasCustomPrompt="1"/>
          </p:nvPr>
        </p:nvSpPr>
        <p:spPr>
          <a:xfrm>
            <a:off x="1219200" y="3803651"/>
            <a:ext cx="8548688" cy="1332000"/>
          </a:xfrm>
          <a:prstGeom prst="rect">
            <a:avLst/>
          </a:prstGeom>
        </p:spPr>
        <p:txBody>
          <a:bodyPr/>
          <a:lstStyle>
            <a:lvl1pPr marL="0" indent="0" algn="l">
              <a:lnSpc>
                <a:spcPct val="100000"/>
              </a:lnSpc>
              <a:spcBef>
                <a:spcPts val="0"/>
              </a:spcBef>
              <a:spcAft>
                <a:spcPts val="0"/>
              </a:spcAft>
              <a:buFont typeface="+mj-lt"/>
              <a:buNone/>
              <a:defRPr sz="2000"/>
            </a:lvl1pPr>
            <a:lvl2pPr marL="0" indent="0" algn="l">
              <a:lnSpc>
                <a:spcPct val="100000"/>
              </a:lnSpc>
              <a:spcBef>
                <a:spcPts val="0"/>
              </a:spcBef>
              <a:spcAft>
                <a:spcPts val="0"/>
              </a:spcAft>
              <a:buFont typeface="+mj-lt"/>
              <a:buNone/>
              <a:defRPr sz="2000"/>
            </a:lvl2pPr>
            <a:lvl3pPr marL="0" indent="0" algn="l">
              <a:lnSpc>
                <a:spcPct val="100000"/>
              </a:lnSpc>
              <a:spcBef>
                <a:spcPts val="0"/>
              </a:spcBef>
              <a:spcAft>
                <a:spcPts val="0"/>
              </a:spcAft>
              <a:buFont typeface="+mj-lt"/>
              <a:buNone/>
              <a:defRPr sz="2000"/>
            </a:lvl3pPr>
            <a:lvl4pPr marL="0" indent="0" algn="l">
              <a:lnSpc>
                <a:spcPct val="100000"/>
              </a:lnSpc>
              <a:spcBef>
                <a:spcPts val="0"/>
              </a:spcBef>
              <a:spcAft>
                <a:spcPts val="0"/>
              </a:spcAft>
              <a:buFont typeface="+mj-lt"/>
              <a:buNone/>
              <a:defRPr sz="2000"/>
            </a:lvl4pPr>
            <a:lvl5pPr marL="0" indent="0" algn="l">
              <a:lnSpc>
                <a:spcPct val="100000"/>
              </a:lnSpc>
              <a:spcBef>
                <a:spcPts val="0"/>
              </a:spcBef>
              <a:spcAft>
                <a:spcPts val="0"/>
              </a:spcAft>
              <a:buFont typeface="+mj-lt"/>
              <a:buNone/>
              <a:defRPr sz="2000"/>
            </a:lvl5pPr>
            <a:lvl6pPr marL="0" indent="0" algn="l">
              <a:lnSpc>
                <a:spcPct val="100000"/>
              </a:lnSpc>
              <a:spcBef>
                <a:spcPts val="0"/>
              </a:spcBef>
              <a:spcAft>
                <a:spcPts val="0"/>
              </a:spcAft>
              <a:buFont typeface="+mj-lt"/>
              <a:buNone/>
              <a:defRPr sz="2000"/>
            </a:lvl6pPr>
            <a:lvl7pPr marL="0" indent="0" algn="l">
              <a:lnSpc>
                <a:spcPct val="100000"/>
              </a:lnSpc>
              <a:spcBef>
                <a:spcPts val="0"/>
              </a:spcBef>
              <a:spcAft>
                <a:spcPts val="0"/>
              </a:spcAft>
              <a:buFont typeface="+mj-lt"/>
              <a:buNone/>
              <a:defRPr sz="2000"/>
            </a:lvl7pPr>
            <a:lvl8pPr marL="0" indent="0" algn="l">
              <a:lnSpc>
                <a:spcPct val="100000"/>
              </a:lnSpc>
              <a:spcBef>
                <a:spcPts val="0"/>
              </a:spcBef>
              <a:spcAft>
                <a:spcPts val="0"/>
              </a:spcAft>
              <a:buFont typeface="+mj-lt"/>
              <a:buNone/>
              <a:defRPr sz="2000"/>
            </a:lvl8pPr>
            <a:lvl9pPr marL="0" indent="0" algn="l">
              <a:lnSpc>
                <a:spcPct val="100000"/>
              </a:lnSpc>
              <a:spcBef>
                <a:spcPts val="0"/>
              </a:spcBef>
              <a:spcAft>
                <a:spcPts val="0"/>
              </a:spcAft>
              <a:buFont typeface="+mj-lt"/>
              <a:buNone/>
              <a:defRPr sz="2000"/>
            </a:lvl9pPr>
          </a:lstStyle>
          <a:p>
            <a:r>
              <a:rPr lang="de-DE" dirty="0"/>
              <a:t>Untertitel und weiterführende Informationen zur Präsentation mit maximal vier Zeilen. Hinweis: Bitte grundsätzlich keine Änderungen im Folienmaster vornehmen. Änderungen der Größe und Position von </a:t>
            </a:r>
            <a:r>
              <a:rPr lang="de-DE" dirty="0" err="1"/>
              <a:t>Textboxen</a:t>
            </a:r>
            <a:r>
              <a:rPr lang="de-DE" dirty="0"/>
              <a:t> sind auf allen Folien zu vermeiden.</a:t>
            </a:r>
          </a:p>
        </p:txBody>
      </p:sp>
      <p:sp>
        <p:nvSpPr>
          <p:cNvPr id="2" name="Titel">
            <a:extLst>
              <a:ext uri="{FF2B5EF4-FFF2-40B4-BE49-F238E27FC236}">
                <a16:creationId xmlns:a16="http://schemas.microsoft.com/office/drawing/2014/main" id="{A59FA09D-AD95-6B5C-EC3F-0EB013E603ED}"/>
              </a:ext>
            </a:extLst>
          </p:cNvPr>
          <p:cNvSpPr>
            <a:spLocks noGrp="1"/>
          </p:cNvSpPr>
          <p:nvPr>
            <p:ph type="ctrTitle" hasCustomPrompt="1"/>
          </p:nvPr>
        </p:nvSpPr>
        <p:spPr>
          <a:xfrm>
            <a:off x="1219200" y="2119591"/>
            <a:ext cx="8548688" cy="1225272"/>
          </a:xfrm>
        </p:spPr>
        <p:txBody>
          <a:bodyPr anchor="b"/>
          <a:lstStyle>
            <a:lvl1pPr algn="l">
              <a:defRPr sz="3500"/>
            </a:lvl1pPr>
          </a:lstStyle>
          <a:p>
            <a:r>
              <a:rPr lang="de-DE" dirty="0"/>
              <a:t>Titel der Präsentation</a:t>
            </a:r>
            <a:br>
              <a:rPr lang="de-DE" dirty="0"/>
            </a:br>
            <a:r>
              <a:rPr lang="de-DE" dirty="0"/>
              <a:t>maximal zwei Zeilen</a:t>
            </a:r>
          </a:p>
        </p:txBody>
      </p:sp>
      <p:sp>
        <p:nvSpPr>
          <p:cNvPr id="107" name="Foliennummer">
            <a:extLst>
              <a:ext uri="{FF2B5EF4-FFF2-40B4-BE49-F238E27FC236}">
                <a16:creationId xmlns:a16="http://schemas.microsoft.com/office/drawing/2014/main" id="{CF6FC899-54C7-4648-87B7-7EBF8CB7F7CD}"/>
              </a:ext>
            </a:extLst>
          </p:cNvPr>
          <p:cNvSpPr>
            <a:spLocks noGrp="1"/>
          </p:cNvSpPr>
          <p:nvPr>
            <p:ph type="sldNum" sz="quarter" idx="11"/>
          </p:nvPr>
        </p:nvSpPr>
        <p:spPr>
          <a:xfrm>
            <a:off x="11089560" y="7200000"/>
            <a:ext cx="504000" cy="185738"/>
          </a:xfrm>
          <a:solidFill>
            <a:srgbClr val="E6E6E6"/>
          </a:solidFill>
        </p:spPr>
        <p:txBody>
          <a:bodyPr/>
          <a:lstStyle>
            <a:lvl1pPr>
              <a:defRPr>
                <a:solidFill>
                  <a:srgbClr val="E6E6E6"/>
                </a:solidFill>
              </a:defRPr>
            </a:lvl1pPr>
          </a:lstStyle>
          <a:p>
            <a:fld id="{B686F226-E370-48AE-A960-17C6AF14E8EB}" type="slidenum">
              <a:rPr lang="de-DE" smtClean="0"/>
              <a:t>‹Nr.›</a:t>
            </a:fld>
            <a:endParaRPr lang="de-DE"/>
          </a:p>
        </p:txBody>
      </p:sp>
      <p:sp>
        <p:nvSpPr>
          <p:cNvPr id="113" name="Fußzeile">
            <a:extLst>
              <a:ext uri="{FF2B5EF4-FFF2-40B4-BE49-F238E27FC236}">
                <a16:creationId xmlns:a16="http://schemas.microsoft.com/office/drawing/2014/main" id="{B4A44446-84B7-4155-95C9-2F8546812BC8}"/>
              </a:ext>
            </a:extLst>
          </p:cNvPr>
          <p:cNvSpPr>
            <a:spLocks noGrp="1"/>
          </p:cNvSpPr>
          <p:nvPr>
            <p:ph type="ftr" sz="quarter" idx="10"/>
          </p:nvPr>
        </p:nvSpPr>
        <p:spPr>
          <a:xfrm>
            <a:off x="421200" y="7200000"/>
            <a:ext cx="25400" cy="185738"/>
          </a:xfrm>
          <a:solidFill>
            <a:srgbClr val="E6E6E6"/>
          </a:solidFill>
        </p:spPr>
        <p:txBody>
          <a:bodyPr/>
          <a:lstStyle>
            <a:lvl1pPr>
              <a:defRPr>
                <a:solidFill>
                  <a:srgbClr val="E6E6E6"/>
                </a:solidFill>
              </a:defRPr>
            </a:lvl1pPr>
          </a:lstStyle>
          <a:p>
            <a:endParaRPr lang="de-DE"/>
          </a:p>
        </p:txBody>
      </p:sp>
    </p:spTree>
    <p:extLst>
      <p:ext uri="{BB962C8B-B14F-4D97-AF65-F5344CB8AC3E}">
        <p14:creationId xmlns:p14="http://schemas.microsoft.com/office/powerpoint/2010/main" val="2000887976"/>
      </p:ext>
    </p:extLst>
  </p:cSld>
  <p:clrMapOvr>
    <a:masterClrMapping/>
  </p:clrMapOvr>
  <p:extLst mod="1">
    <p:ext uri="{DCECCB84-F9BA-43D5-87BE-67443E8EF086}">
      <p15:sldGuideLst xmlns:p15="http://schemas.microsoft.com/office/powerpoint/2012/main">
        <p15:guide id="1" orient="horz" pos="2107">
          <p15:clr>
            <a:srgbClr val="000000"/>
          </p15:clr>
        </p15:guide>
        <p15:guide id="2" pos="768">
          <p15:clr>
            <a:srgbClr val="000000"/>
          </p15:clr>
        </p15:guide>
        <p15:guide id="3" pos="6153">
          <p15:clr>
            <a:srgbClr val="000000"/>
          </p15:clr>
        </p15:guide>
        <p15:guide id="4" orient="horz" pos="2396">
          <p15:clr>
            <a:srgbClr val="000000"/>
          </p15:clr>
        </p15:guide>
        <p15:guide id="5" orient="horz" pos="3583">
          <p15:clr>
            <a:srgbClr val="00000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eadline / Zwischenüberschrift / 2 Inhalte">
    <p:spTree>
      <p:nvGrpSpPr>
        <p:cNvPr id="1" name=""/>
        <p:cNvGrpSpPr/>
        <p:nvPr/>
      </p:nvGrpSpPr>
      <p:grpSpPr>
        <a:xfrm>
          <a:off x="0" y="0"/>
          <a:ext cx="0" cy="0"/>
          <a:chOff x="0" y="0"/>
          <a:chExt cx="0" cy="0"/>
        </a:xfrm>
      </p:grpSpPr>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p>
            <a:fld id="{B686F226-E370-48AE-A960-17C6AF14E8EB}" type="slidenum">
              <a:rPr lang="de-DE" smtClean="0"/>
              <a:t>‹Nr.›</a:t>
            </a:fld>
            <a:endParaRPr lang="de-DE"/>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p:txBody>
          <a:bodyPr/>
          <a:lstStyle>
            <a:lvl1pPr>
              <a:defRPr/>
            </a:lvl1pPr>
          </a:lstStyle>
          <a:p>
            <a:endParaRPr lang="de-DE"/>
          </a:p>
        </p:txBody>
      </p:sp>
      <p:sp>
        <p:nvSpPr>
          <p:cNvPr id="3" name="Inhalt">
            <a:extLst>
              <a:ext uri="{FF2B5EF4-FFF2-40B4-BE49-F238E27FC236}">
                <a16:creationId xmlns:a16="http://schemas.microsoft.com/office/drawing/2014/main" id="{8AE38D0B-4029-C9EE-17E7-3BDA4D5049D2}"/>
              </a:ext>
            </a:extLst>
          </p:cNvPr>
          <p:cNvSpPr>
            <a:spLocks noGrp="1"/>
          </p:cNvSpPr>
          <p:nvPr>
            <p:ph idx="1" hasCustomPrompt="1"/>
          </p:nvPr>
        </p:nvSpPr>
        <p:spPr>
          <a:xfrm>
            <a:off x="422275" y="2276476"/>
            <a:ext cx="5385966" cy="3492500"/>
          </a:xfrm>
        </p:spPr>
        <p:txBody>
          <a:bodyPr/>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 name="Headline">
            <a:extLst>
              <a:ext uri="{FF2B5EF4-FFF2-40B4-BE49-F238E27FC236}">
                <a16:creationId xmlns:a16="http://schemas.microsoft.com/office/drawing/2014/main" id="{50AE6AE6-8076-8D9A-D6A3-94B9036FCC47}"/>
              </a:ext>
            </a:extLst>
          </p:cNvPr>
          <p:cNvSpPr>
            <a:spLocks noGrp="1"/>
          </p:cNvSpPr>
          <p:nvPr>
            <p:ph type="title" hasCustomPrompt="1"/>
          </p:nvPr>
        </p:nvSpPr>
        <p:spPr>
          <a:xfrm>
            <a:off x="422275" y="1246189"/>
            <a:ext cx="11349038" cy="470851"/>
          </a:xfrm>
        </p:spPr>
        <p:txBody>
          <a:bodyPr/>
          <a:lstStyle>
            <a:lvl1pPr>
              <a:defRPr/>
            </a:lvl1pPr>
          </a:lstStyle>
          <a:p>
            <a:r>
              <a:rPr lang="de-DE" dirty="0"/>
              <a:t>Überschrift maximal eine Zeile</a:t>
            </a:r>
          </a:p>
        </p:txBody>
      </p:sp>
      <p:sp>
        <p:nvSpPr>
          <p:cNvPr id="7" name="Inhalt">
            <a:extLst>
              <a:ext uri="{FF2B5EF4-FFF2-40B4-BE49-F238E27FC236}">
                <a16:creationId xmlns:a16="http://schemas.microsoft.com/office/drawing/2014/main" id="{DFB1A7DA-5859-AEC9-8259-7981FFE0879D}"/>
              </a:ext>
            </a:extLst>
          </p:cNvPr>
          <p:cNvSpPr>
            <a:spLocks noGrp="1"/>
          </p:cNvSpPr>
          <p:nvPr>
            <p:ph idx="13" hasCustomPrompt="1"/>
          </p:nvPr>
        </p:nvSpPr>
        <p:spPr>
          <a:xfrm>
            <a:off x="6385347" y="2276476"/>
            <a:ext cx="5385966" cy="3492500"/>
          </a:xfrm>
        </p:spPr>
        <p:txBody>
          <a:bodyPr/>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3" name="Textplatzhalter 12">
            <a:extLst>
              <a:ext uri="{FF2B5EF4-FFF2-40B4-BE49-F238E27FC236}">
                <a16:creationId xmlns:a16="http://schemas.microsoft.com/office/drawing/2014/main" id="{3A6906E8-663F-41C8-A182-BBC3D0226557}"/>
              </a:ext>
            </a:extLst>
          </p:cNvPr>
          <p:cNvSpPr>
            <a:spLocks noGrp="1"/>
          </p:cNvSpPr>
          <p:nvPr>
            <p:ph type="body" sz="quarter" idx="14" hasCustomPrompt="1"/>
          </p:nvPr>
        </p:nvSpPr>
        <p:spPr>
          <a:xfrm>
            <a:off x="420688" y="1823617"/>
            <a:ext cx="5395912" cy="406558"/>
          </a:xfrm>
        </p:spPr>
        <p:txBody>
          <a:bodyPr/>
          <a:lstStyle>
            <a:lvl1pPr>
              <a:defRPr sz="2000" b="1">
                <a:solidFill>
                  <a:schemeClr val="tx2"/>
                </a:solidFill>
              </a:defRPr>
            </a:lvl1pPr>
          </a:lstStyle>
          <a:p>
            <a:pPr lvl="0"/>
            <a:r>
              <a:rPr lang="de-DE" dirty="0"/>
              <a:t>Zwischenüberschrift</a:t>
            </a:r>
          </a:p>
        </p:txBody>
      </p:sp>
      <p:sp>
        <p:nvSpPr>
          <p:cNvPr id="14" name="Textplatzhalter 12">
            <a:extLst>
              <a:ext uri="{FF2B5EF4-FFF2-40B4-BE49-F238E27FC236}">
                <a16:creationId xmlns:a16="http://schemas.microsoft.com/office/drawing/2014/main" id="{CAACC54D-6A2C-475F-806A-615D5D4F7BEF}"/>
              </a:ext>
            </a:extLst>
          </p:cNvPr>
          <p:cNvSpPr>
            <a:spLocks noGrp="1"/>
          </p:cNvSpPr>
          <p:nvPr>
            <p:ph type="body" sz="quarter" idx="15" hasCustomPrompt="1"/>
          </p:nvPr>
        </p:nvSpPr>
        <p:spPr>
          <a:xfrm>
            <a:off x="6381650" y="1823617"/>
            <a:ext cx="5395912" cy="406558"/>
          </a:xfrm>
        </p:spPr>
        <p:txBody>
          <a:bodyPr/>
          <a:lstStyle>
            <a:lvl1pPr>
              <a:defRPr sz="2000" b="1">
                <a:solidFill>
                  <a:schemeClr val="tx2"/>
                </a:solidFill>
              </a:defRPr>
            </a:lvl1pPr>
          </a:lstStyle>
          <a:p>
            <a:pPr lvl="0"/>
            <a:r>
              <a:rPr lang="de-DE" dirty="0"/>
              <a:t>Zwischenüberschrift</a:t>
            </a:r>
          </a:p>
        </p:txBody>
      </p:sp>
    </p:spTree>
    <p:extLst>
      <p:ext uri="{BB962C8B-B14F-4D97-AF65-F5344CB8AC3E}">
        <p14:creationId xmlns:p14="http://schemas.microsoft.com/office/powerpoint/2010/main" val="2920458836"/>
      </p:ext>
    </p:extLst>
  </p:cSld>
  <p:clrMapOvr>
    <a:masterClrMapping/>
  </p:clrMapOvr>
  <p:extLst mod="1">
    <p:ext uri="{DCECCB84-F9BA-43D5-87BE-67443E8EF086}">
      <p15:sldGuideLst xmlns:p15="http://schemas.microsoft.com/office/powerpoint/2012/main">
        <p15:guide id="1" orient="horz" pos="3634">
          <p15:clr>
            <a:srgbClr val="000000"/>
          </p15:clr>
        </p15:guide>
        <p15:guide id="2" pos="7415">
          <p15:clr>
            <a:srgbClr val="000000"/>
          </p15:clr>
        </p15:guide>
        <p15:guide id="3" pos="266">
          <p15:clr>
            <a:srgbClr val="000000"/>
          </p15:clr>
        </p15:guide>
        <p15:guide id="4" orient="horz" pos="1434">
          <p15:clr>
            <a:srgbClr val="000000"/>
          </p15:clr>
        </p15:guide>
        <p15:guide id="5" orient="horz" pos="785">
          <p15:clr>
            <a:srgbClr val="000000"/>
          </p15:clr>
        </p15:guide>
        <p15:guide id="6" pos="4021">
          <p15:clr>
            <a:srgbClr val="000000"/>
          </p15:clr>
        </p15:guide>
        <p15:guide id="7" pos="3659">
          <p15:clr>
            <a:srgbClr val="00000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Headline / Text / Bild">
    <p:spTree>
      <p:nvGrpSpPr>
        <p:cNvPr id="1" name=""/>
        <p:cNvGrpSpPr/>
        <p:nvPr/>
      </p:nvGrpSpPr>
      <p:grpSpPr>
        <a:xfrm>
          <a:off x="0" y="0"/>
          <a:ext cx="0" cy="0"/>
          <a:chOff x="0" y="0"/>
          <a:chExt cx="0" cy="0"/>
        </a:xfrm>
      </p:grpSpPr>
      <p:grpSp>
        <p:nvGrpSpPr>
          <p:cNvPr id="3" name="Regieanweisungen Bilder">
            <a:extLst>
              <a:ext uri="{FF2B5EF4-FFF2-40B4-BE49-F238E27FC236}">
                <a16:creationId xmlns:a16="http://schemas.microsoft.com/office/drawing/2014/main" id="{591D2E67-B5C0-3EF5-7942-7B0DD1801A0C}"/>
              </a:ext>
            </a:extLst>
          </p:cNvPr>
          <p:cNvGrpSpPr/>
          <p:nvPr/>
        </p:nvGrpSpPr>
        <p:grpSpPr>
          <a:xfrm>
            <a:off x="12348000" y="2232000"/>
            <a:ext cx="1908000" cy="2152480"/>
            <a:chOff x="12348000" y="1295998"/>
            <a:chExt cx="1908000" cy="2152480"/>
          </a:xfrm>
        </p:grpSpPr>
        <p:sp>
          <p:nvSpPr>
            <p:cNvPr id="7" name="Bild austauschen">
              <a:extLst>
                <a:ext uri="{FF2B5EF4-FFF2-40B4-BE49-F238E27FC236}">
                  <a16:creationId xmlns:a16="http://schemas.microsoft.com/office/drawing/2014/main" id="{161F0C32-A7B9-F6AA-1EDE-39802CAF56EA}"/>
                </a:ext>
              </a:extLst>
            </p:cNvPr>
            <p:cNvSpPr txBox="1"/>
            <p:nvPr/>
          </p:nvSpPr>
          <p:spPr>
            <a:xfrm rot="10800000" flipH="1" flipV="1">
              <a:off x="12348000" y="2447998"/>
              <a:ext cx="1908000" cy="100048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Bild austauschen:</a:t>
              </a:r>
              <a:br>
                <a:rPr lang="de-DE" sz="1000" b="0" baseline="0" dirty="0">
                  <a:solidFill>
                    <a:schemeClr val="tx1"/>
                  </a:solidFill>
                  <a:latin typeface="+mn-lt"/>
                </a:rPr>
              </a:br>
              <a:r>
                <a:rPr lang="de-DE" sz="1000" b="0" baseline="0" dirty="0">
                  <a:solidFill>
                    <a:schemeClr val="tx1"/>
                  </a:solidFill>
                  <a:latin typeface="+mn-lt"/>
                </a:rPr>
                <a:t>Das </a:t>
              </a:r>
              <a:r>
                <a:rPr lang="de-DE" sz="1000" b="1" baseline="0" dirty="0">
                  <a:solidFill>
                    <a:schemeClr val="tx1"/>
                  </a:solidFill>
                  <a:latin typeface="+mn-lt"/>
                </a:rPr>
                <a:t>platzierte Foto </a:t>
              </a:r>
              <a:r>
                <a:rPr lang="de-DE" sz="1000" b="0" baseline="0" dirty="0">
                  <a:solidFill>
                    <a:schemeClr val="tx1"/>
                  </a:solidFill>
                  <a:latin typeface="+mn-lt"/>
                </a:rPr>
                <a:t>zunächst </a:t>
              </a:r>
              <a:r>
                <a:rPr lang="de-DE" sz="1000" b="1" baseline="0" dirty="0">
                  <a:solidFill>
                    <a:schemeClr val="tx1"/>
                  </a:solidFill>
                  <a:latin typeface="+mn-lt"/>
                </a:rPr>
                <a:t>löschen</a:t>
              </a:r>
              <a:r>
                <a:rPr lang="de-DE" sz="1000" b="0" baseline="0" dirty="0">
                  <a:solidFill>
                    <a:schemeClr val="tx1"/>
                  </a:solidFill>
                  <a:latin typeface="+mn-lt"/>
                </a:rPr>
                <a:t>. Anschließend per Drag-and-Drop oder über den Bildbutton ein neues Bild einfügen.</a:t>
              </a:r>
            </a:p>
          </p:txBody>
        </p:sp>
        <p:sp>
          <p:nvSpPr>
            <p:cNvPr id="8" name="Bildausschnitt">
              <a:extLst>
                <a:ext uri="{FF2B5EF4-FFF2-40B4-BE49-F238E27FC236}">
                  <a16:creationId xmlns:a16="http://schemas.microsoft.com/office/drawing/2014/main" id="{8507CB38-6E12-E88F-43C9-E26582DAFCF2}"/>
                </a:ext>
              </a:extLst>
            </p:cNvPr>
            <p:cNvSpPr txBox="1"/>
            <p:nvPr/>
          </p:nvSpPr>
          <p:spPr>
            <a:xfrm rot="10800000" flipH="1" flipV="1">
              <a:off x="12348000" y="1799998"/>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Bildausschnitt anpassen:</a:t>
              </a:r>
              <a:br>
                <a:rPr lang="de-DE" sz="1000" b="0" baseline="0" dirty="0">
                  <a:solidFill>
                    <a:schemeClr val="tx1"/>
                  </a:solidFill>
                  <a:latin typeface="+mn-lt"/>
                </a:rPr>
              </a:br>
              <a:r>
                <a:rPr lang="de-DE" sz="1000" b="1" baseline="0" dirty="0">
                  <a:solidFill>
                    <a:schemeClr val="tx1"/>
                  </a:solidFill>
                  <a:latin typeface="+mn-lt"/>
                </a:rPr>
                <a:t>Format &gt; Größe &gt; Zuschneiden</a:t>
              </a:r>
            </a:p>
          </p:txBody>
        </p:sp>
        <p:sp>
          <p:nvSpPr>
            <p:cNvPr id="10" name="Bildausschnitt">
              <a:extLst>
                <a:ext uri="{FF2B5EF4-FFF2-40B4-BE49-F238E27FC236}">
                  <a16:creationId xmlns:a16="http://schemas.microsoft.com/office/drawing/2014/main" id="{4C94EE61-D4D8-240E-01DB-6C0B7F7A3A2D}"/>
                </a:ext>
              </a:extLst>
            </p:cNvPr>
            <p:cNvSpPr txBox="1"/>
            <p:nvPr/>
          </p:nvSpPr>
          <p:spPr>
            <a:xfrm rot="10800000" flipH="1" flipV="1">
              <a:off x="12348000" y="1295998"/>
              <a:ext cx="1908000" cy="432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Bild per Drag-and-Drop oder über den Button einfügen.</a:t>
              </a:r>
            </a:p>
          </p:txBody>
        </p:sp>
      </p:grpSp>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p>
            <a:fld id="{B686F226-E370-48AE-A960-17C6AF14E8EB}" type="slidenum">
              <a:rPr lang="de-DE" smtClean="0"/>
              <a:t>‹Nr.›</a:t>
            </a:fld>
            <a:endParaRPr lang="de-DE"/>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p:txBody>
          <a:bodyPr/>
          <a:lstStyle>
            <a:lvl1pPr>
              <a:defRPr/>
            </a:lvl1pPr>
          </a:lstStyle>
          <a:p>
            <a:endParaRPr lang="de-DE"/>
          </a:p>
        </p:txBody>
      </p:sp>
      <p:sp>
        <p:nvSpPr>
          <p:cNvPr id="11" name="Bildunterzeile">
            <a:extLst>
              <a:ext uri="{FF2B5EF4-FFF2-40B4-BE49-F238E27FC236}">
                <a16:creationId xmlns:a16="http://schemas.microsoft.com/office/drawing/2014/main" id="{4C5AA25F-CBBB-E710-915B-760807FC3EA0}"/>
              </a:ext>
            </a:extLst>
          </p:cNvPr>
          <p:cNvSpPr>
            <a:spLocks noGrp="1"/>
          </p:cNvSpPr>
          <p:nvPr>
            <p:ph type="body" orient="vert" idx="14" hasCustomPrompt="1"/>
          </p:nvPr>
        </p:nvSpPr>
        <p:spPr>
          <a:xfrm>
            <a:off x="6407150" y="5437188"/>
            <a:ext cx="5183188" cy="512762"/>
          </a:xfrm>
          <a:prstGeom prst="rect">
            <a:avLst/>
          </a:prstGeom>
        </p:spPr>
        <p:txBody>
          <a:bodyPr vert="horz" numCol="1"/>
          <a:lstStyle>
            <a:lvl1pPr marL="0" indent="0">
              <a:lnSpc>
                <a:spcPct val="100000"/>
              </a:lnSpc>
              <a:spcBef>
                <a:spcPts val="0"/>
              </a:spcBef>
              <a:spcAft>
                <a:spcPts val="0"/>
              </a:spcAft>
              <a:buFont typeface="+mj-lt"/>
              <a:buNone/>
              <a:defRPr sz="1400">
                <a:latin typeface="+mj-lt"/>
              </a:defRPr>
            </a:lvl1pPr>
            <a:lvl2pPr marL="0" indent="0">
              <a:lnSpc>
                <a:spcPct val="100000"/>
              </a:lnSpc>
              <a:spcBef>
                <a:spcPts val="0"/>
              </a:spcBef>
              <a:spcAft>
                <a:spcPts val="0"/>
              </a:spcAft>
              <a:buFont typeface="+mj-lt"/>
              <a:buNone/>
              <a:defRPr sz="1400">
                <a:latin typeface="+mj-lt"/>
              </a:defRPr>
            </a:lvl2pPr>
            <a:lvl3pPr marL="0" indent="0">
              <a:lnSpc>
                <a:spcPct val="100000"/>
              </a:lnSpc>
              <a:spcBef>
                <a:spcPts val="0"/>
              </a:spcBef>
              <a:spcAft>
                <a:spcPts val="0"/>
              </a:spcAft>
              <a:buFont typeface="+mj-lt"/>
              <a:buNone/>
              <a:defRPr sz="1400">
                <a:latin typeface="+mj-lt"/>
              </a:defRPr>
            </a:lvl3pPr>
            <a:lvl4pPr marL="0" indent="0">
              <a:lnSpc>
                <a:spcPct val="100000"/>
              </a:lnSpc>
              <a:spcBef>
                <a:spcPts val="0"/>
              </a:spcBef>
              <a:spcAft>
                <a:spcPts val="0"/>
              </a:spcAft>
              <a:buFont typeface="+mj-lt"/>
              <a:buNone/>
              <a:defRPr sz="1400">
                <a:latin typeface="+mj-lt"/>
              </a:defRPr>
            </a:lvl4pPr>
            <a:lvl5pPr marL="0" indent="0">
              <a:lnSpc>
                <a:spcPct val="100000"/>
              </a:lnSpc>
              <a:spcBef>
                <a:spcPts val="0"/>
              </a:spcBef>
              <a:spcAft>
                <a:spcPts val="0"/>
              </a:spcAft>
              <a:buFont typeface="+mj-lt"/>
              <a:buNone/>
              <a:defRPr sz="1400">
                <a:latin typeface="+mj-lt"/>
              </a:defRPr>
            </a:lvl5pPr>
            <a:lvl6pPr marL="0" indent="0">
              <a:lnSpc>
                <a:spcPct val="100000"/>
              </a:lnSpc>
              <a:spcBef>
                <a:spcPts val="0"/>
              </a:spcBef>
              <a:spcAft>
                <a:spcPts val="0"/>
              </a:spcAft>
              <a:buFont typeface="+mj-lt"/>
              <a:buNone/>
              <a:defRPr sz="1400">
                <a:latin typeface="+mj-lt"/>
              </a:defRPr>
            </a:lvl6pPr>
            <a:lvl7pPr marL="0" indent="0">
              <a:lnSpc>
                <a:spcPct val="100000"/>
              </a:lnSpc>
              <a:spcBef>
                <a:spcPts val="0"/>
              </a:spcBef>
              <a:spcAft>
                <a:spcPts val="0"/>
              </a:spcAft>
              <a:buFont typeface="+mj-lt"/>
              <a:buNone/>
              <a:defRPr sz="1400">
                <a:latin typeface="+mj-lt"/>
              </a:defRPr>
            </a:lvl7pPr>
            <a:lvl8pPr marL="0" indent="0">
              <a:lnSpc>
                <a:spcPct val="100000"/>
              </a:lnSpc>
              <a:spcBef>
                <a:spcPts val="0"/>
              </a:spcBef>
              <a:spcAft>
                <a:spcPts val="0"/>
              </a:spcAft>
              <a:buFont typeface="+mj-lt"/>
              <a:buNone/>
              <a:defRPr sz="1400">
                <a:latin typeface="+mj-lt"/>
              </a:defRPr>
            </a:lvl8pPr>
            <a:lvl9pPr marL="0" indent="0">
              <a:lnSpc>
                <a:spcPct val="100000"/>
              </a:lnSpc>
              <a:spcBef>
                <a:spcPts val="0"/>
              </a:spcBef>
              <a:spcAft>
                <a:spcPts val="0"/>
              </a:spcAft>
              <a:buFont typeface="+mj-lt"/>
              <a:buNone/>
              <a:defRPr sz="1400">
                <a:latin typeface="+mj-lt"/>
              </a:defRPr>
            </a:lvl9pPr>
          </a:lstStyle>
          <a:p>
            <a:r>
              <a:rPr lang="de-DE" dirty="0"/>
              <a:t>Platz für Bildunterzeile</a:t>
            </a:r>
            <a:br>
              <a:rPr lang="de-DE" dirty="0"/>
            </a:br>
            <a:r>
              <a:rPr lang="de-DE" dirty="0"/>
              <a:t>max. zwei Zeilen</a:t>
            </a:r>
          </a:p>
        </p:txBody>
      </p:sp>
      <p:sp>
        <p:nvSpPr>
          <p:cNvPr id="9" name="Bild">
            <a:extLst>
              <a:ext uri="{FF2B5EF4-FFF2-40B4-BE49-F238E27FC236}">
                <a16:creationId xmlns:a16="http://schemas.microsoft.com/office/drawing/2014/main" id="{DC51194B-2747-2A9B-FC2F-99A61372D3D5}"/>
              </a:ext>
            </a:extLst>
          </p:cNvPr>
          <p:cNvSpPr>
            <a:spLocks noGrp="1"/>
          </p:cNvSpPr>
          <p:nvPr>
            <p:ph type="pic" sz="quarter" idx="13" hasCustomPrompt="1"/>
          </p:nvPr>
        </p:nvSpPr>
        <p:spPr>
          <a:xfrm>
            <a:off x="6407149" y="1952625"/>
            <a:ext cx="5183189" cy="3348038"/>
          </a:xfrm>
          <a:solidFill>
            <a:schemeClr val="bg1">
              <a:lumMod val="95000"/>
            </a:schemeClr>
          </a:solidFill>
        </p:spPr>
        <p:txBody>
          <a:bodyPr anchor="ctr" anchorCtr="0"/>
          <a:lstStyle>
            <a:lvl1pPr algn="ctr">
              <a:defRPr/>
            </a:lvl1pPr>
          </a:lstStyle>
          <a:p>
            <a:r>
              <a:rPr lang="de-DE" dirty="0"/>
              <a:t>Bild einfügen</a:t>
            </a:r>
          </a:p>
        </p:txBody>
      </p:sp>
      <p:sp>
        <p:nvSpPr>
          <p:cNvPr id="4" name="Text">
            <a:extLst>
              <a:ext uri="{FF2B5EF4-FFF2-40B4-BE49-F238E27FC236}">
                <a16:creationId xmlns:a16="http://schemas.microsoft.com/office/drawing/2014/main" id="{B7447F73-5FB5-3941-EA01-93DBF96CC69C}"/>
              </a:ext>
            </a:extLst>
          </p:cNvPr>
          <p:cNvSpPr>
            <a:spLocks noGrp="1"/>
          </p:cNvSpPr>
          <p:nvPr>
            <p:ph type="body" orient="vert" idx="1" hasCustomPrompt="1"/>
          </p:nvPr>
        </p:nvSpPr>
        <p:spPr>
          <a:xfrm>
            <a:off x="422275" y="1952626"/>
            <a:ext cx="5434926" cy="3997324"/>
          </a:xfrm>
          <a:prstGeom prst="rect">
            <a:avLst/>
          </a:prstGeom>
        </p:spPr>
        <p:txBody>
          <a:bodyPr vert="horz" numCol="1"/>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 name="Headline">
            <a:extLst>
              <a:ext uri="{FF2B5EF4-FFF2-40B4-BE49-F238E27FC236}">
                <a16:creationId xmlns:a16="http://schemas.microsoft.com/office/drawing/2014/main" id="{50AE6AE6-8076-8D9A-D6A3-94B9036FCC47}"/>
              </a:ext>
            </a:extLst>
          </p:cNvPr>
          <p:cNvSpPr>
            <a:spLocks noGrp="1"/>
          </p:cNvSpPr>
          <p:nvPr>
            <p:ph type="title" hasCustomPrompt="1"/>
          </p:nvPr>
        </p:nvSpPr>
        <p:spPr>
          <a:xfrm>
            <a:off x="422275" y="1246189"/>
            <a:ext cx="11168063" cy="468000"/>
          </a:xfrm>
        </p:spPr>
        <p:txBody>
          <a:bodyPr/>
          <a:lstStyle>
            <a:lvl1pPr>
              <a:defRPr/>
            </a:lvl1pPr>
          </a:lstStyle>
          <a:p>
            <a:r>
              <a:rPr lang="de-DE" dirty="0"/>
              <a:t>Überschrift maximal eine Zeile</a:t>
            </a:r>
          </a:p>
        </p:txBody>
      </p:sp>
    </p:spTree>
    <p:extLst>
      <p:ext uri="{BB962C8B-B14F-4D97-AF65-F5344CB8AC3E}">
        <p14:creationId xmlns:p14="http://schemas.microsoft.com/office/powerpoint/2010/main" val="2437902979"/>
      </p:ext>
    </p:extLst>
  </p:cSld>
  <p:clrMapOvr>
    <a:masterClrMapping/>
  </p:clrMapOvr>
  <p:extLst mod="1">
    <p:ext uri="{DCECCB84-F9BA-43D5-87BE-67443E8EF086}">
      <p15:sldGuideLst xmlns:p15="http://schemas.microsoft.com/office/powerpoint/2012/main">
        <p15:guide id="1" orient="horz" pos="3748">
          <p15:clr>
            <a:srgbClr val="000000"/>
          </p15:clr>
        </p15:guide>
        <p15:guide id="2" pos="7415">
          <p15:clr>
            <a:srgbClr val="000000"/>
          </p15:clr>
        </p15:guide>
        <p15:guide id="3" pos="266">
          <p15:clr>
            <a:srgbClr val="000000"/>
          </p15:clr>
        </p15:guide>
        <p15:guide id="4" orient="horz" pos="1230">
          <p15:clr>
            <a:srgbClr val="000000"/>
          </p15:clr>
        </p15:guide>
        <p15:guide id="5" orient="horz" pos="785">
          <p15:clr>
            <a:srgbClr val="000000"/>
          </p15:clr>
        </p15:guide>
        <p15:guide id="6" pos="7301">
          <p15:clr>
            <a:srgbClr val="000000"/>
          </p15:clr>
        </p15:guide>
        <p15:guide id="7" orient="horz" pos="1178">
          <p15:clr>
            <a:srgbClr val="000000"/>
          </p15:clr>
        </p15:guide>
        <p15:guide id="8" pos="4036">
          <p15:clr>
            <a:srgbClr val="000000"/>
          </p15:clr>
        </p15:guide>
        <p15:guide id="10" orient="horz" pos="3425">
          <p15:clr>
            <a:srgbClr val="00000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llustration / Text">
    <p:spTree>
      <p:nvGrpSpPr>
        <p:cNvPr id="1" name=""/>
        <p:cNvGrpSpPr/>
        <p:nvPr/>
      </p:nvGrpSpPr>
      <p:grpSpPr>
        <a:xfrm>
          <a:off x="0" y="0"/>
          <a:ext cx="0" cy="0"/>
          <a:chOff x="0" y="0"/>
          <a:chExt cx="0" cy="0"/>
        </a:xfrm>
      </p:grpSpPr>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p>
            <a:fld id="{B686F226-E370-48AE-A960-17C6AF14E8EB}" type="slidenum">
              <a:rPr lang="de-DE" smtClean="0"/>
              <a:t>‹Nr.›</a:t>
            </a:fld>
            <a:endParaRPr lang="de-DE"/>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p:txBody>
          <a:bodyPr/>
          <a:lstStyle>
            <a:lvl1pPr>
              <a:defRPr/>
            </a:lvl1pPr>
          </a:lstStyle>
          <a:p>
            <a:endParaRPr lang="de-DE"/>
          </a:p>
        </p:txBody>
      </p:sp>
      <p:sp>
        <p:nvSpPr>
          <p:cNvPr id="10" name="Text">
            <a:extLst>
              <a:ext uri="{FF2B5EF4-FFF2-40B4-BE49-F238E27FC236}">
                <a16:creationId xmlns:a16="http://schemas.microsoft.com/office/drawing/2014/main" id="{27636434-84C0-80BF-C969-EA71E3A61621}"/>
              </a:ext>
            </a:extLst>
          </p:cNvPr>
          <p:cNvSpPr>
            <a:spLocks noGrp="1"/>
          </p:cNvSpPr>
          <p:nvPr>
            <p:ph type="body" orient="vert" idx="1" hasCustomPrompt="1"/>
          </p:nvPr>
        </p:nvSpPr>
        <p:spPr>
          <a:xfrm>
            <a:off x="8401049" y="1246188"/>
            <a:ext cx="3370263" cy="4522787"/>
          </a:xfrm>
          <a:prstGeom prst="rect">
            <a:avLst/>
          </a:prstGeom>
        </p:spPr>
        <p:txBody>
          <a:bodyPr vert="horz" numCol="1"/>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2" name="Inhalt">
            <a:extLst>
              <a:ext uri="{FF2B5EF4-FFF2-40B4-BE49-F238E27FC236}">
                <a16:creationId xmlns:a16="http://schemas.microsoft.com/office/drawing/2014/main" id="{5BE0DCC4-C846-01A4-853D-445C8C7422B9}"/>
              </a:ext>
            </a:extLst>
          </p:cNvPr>
          <p:cNvSpPr>
            <a:spLocks noGrp="1"/>
          </p:cNvSpPr>
          <p:nvPr>
            <p:ph idx="13" hasCustomPrompt="1"/>
          </p:nvPr>
        </p:nvSpPr>
        <p:spPr>
          <a:xfrm>
            <a:off x="420689" y="1246188"/>
            <a:ext cx="7581900" cy="4991100"/>
          </a:xfrm>
        </p:spPr>
        <p:txBody>
          <a:bodyPr/>
          <a:lstStyle>
            <a:lvl1pPr>
              <a:defRPr/>
            </a:lvl1pPr>
          </a:lstStyle>
          <a:p>
            <a:pPr lvl="0"/>
            <a:r>
              <a:rPr lang="de-DE" dirty="0"/>
              <a:t>Hier bitte ausschließlich Tabellen, Diagramme, Videos oder </a:t>
            </a:r>
            <a:r>
              <a:rPr lang="de-DE" dirty="0" err="1"/>
              <a:t>SmartArts</a:t>
            </a:r>
            <a:r>
              <a:rPr lang="de-DE" dirty="0"/>
              <a:t> platzieren</a:t>
            </a:r>
          </a:p>
        </p:txBody>
      </p:sp>
    </p:spTree>
    <p:extLst>
      <p:ext uri="{BB962C8B-B14F-4D97-AF65-F5344CB8AC3E}">
        <p14:creationId xmlns:p14="http://schemas.microsoft.com/office/powerpoint/2010/main" val="3989999662"/>
      </p:ext>
    </p:extLst>
  </p:cSld>
  <p:clrMapOvr>
    <a:masterClrMapping/>
  </p:clrMapOvr>
  <p:extLst mod="1">
    <p:ext uri="{DCECCB84-F9BA-43D5-87BE-67443E8EF086}">
      <p15:sldGuideLst xmlns:p15="http://schemas.microsoft.com/office/powerpoint/2012/main">
        <p15:guide id="1" orient="horz" pos="3929">
          <p15:clr>
            <a:srgbClr val="000000"/>
          </p15:clr>
        </p15:guide>
        <p15:guide id="2" pos="7415">
          <p15:clr>
            <a:srgbClr val="000000"/>
          </p15:clr>
        </p15:guide>
        <p15:guide id="3" pos="266">
          <p15:clr>
            <a:srgbClr val="000000"/>
          </p15:clr>
        </p15:guide>
        <p15:guide id="5" orient="horz" pos="785">
          <p15:clr>
            <a:srgbClr val="000000"/>
          </p15:clr>
        </p15:guide>
        <p15:guide id="8" pos="5041">
          <p15:clr>
            <a:srgbClr val="000000"/>
          </p15:clr>
        </p15:guide>
        <p15:guide id="11" pos="5292">
          <p15:clr>
            <a:srgbClr val="000000"/>
          </p15:clr>
        </p15:guide>
        <p15:guide id="12" orient="horz" pos="3634">
          <p15:clr>
            <a:srgbClr val="00000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Großes Bild / Text">
    <p:spTree>
      <p:nvGrpSpPr>
        <p:cNvPr id="1" name=""/>
        <p:cNvGrpSpPr/>
        <p:nvPr/>
      </p:nvGrpSpPr>
      <p:grpSpPr>
        <a:xfrm>
          <a:off x="0" y="0"/>
          <a:ext cx="0" cy="0"/>
          <a:chOff x="0" y="0"/>
          <a:chExt cx="0" cy="0"/>
        </a:xfrm>
      </p:grpSpPr>
      <p:grpSp>
        <p:nvGrpSpPr>
          <p:cNvPr id="5" name="Gruppieren 4">
            <a:extLst>
              <a:ext uri="{FF2B5EF4-FFF2-40B4-BE49-F238E27FC236}">
                <a16:creationId xmlns:a16="http://schemas.microsoft.com/office/drawing/2014/main" id="{3D9F3C87-5CF8-495D-A9F7-A53679109759}"/>
              </a:ext>
            </a:extLst>
          </p:cNvPr>
          <p:cNvGrpSpPr/>
          <p:nvPr/>
        </p:nvGrpSpPr>
        <p:grpSpPr>
          <a:xfrm>
            <a:off x="-2124000" y="-360000"/>
            <a:ext cx="16380000" cy="7596000"/>
            <a:chOff x="-2124000" y="-360000"/>
            <a:chExt cx="16380000" cy="7596000"/>
          </a:xfrm>
        </p:grpSpPr>
        <p:sp>
          <p:nvSpPr>
            <p:cNvPr id="11" name="Fußzeile">
              <a:extLst>
                <a:ext uri="{FF2B5EF4-FFF2-40B4-BE49-F238E27FC236}">
                  <a16:creationId xmlns:a16="http://schemas.microsoft.com/office/drawing/2014/main" id="{8504CB2F-AE35-CE95-4B60-81E52BDDFF9C}"/>
                </a:ext>
              </a:extLst>
            </p:cNvPr>
            <p:cNvSpPr txBox="1">
              <a:spLocks noChangeAspect="1"/>
            </p:cNvSpPr>
            <p:nvPr/>
          </p:nvSpPr>
          <p:spPr>
            <a:xfrm rot="10800000" flipH="1" flipV="1">
              <a:off x="421200" y="7020000"/>
              <a:ext cx="3960000" cy="21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Fußzeile anpassen: </a:t>
              </a:r>
              <a:r>
                <a:rPr lang="de-DE" sz="1000" b="1" baseline="0" dirty="0">
                  <a:solidFill>
                    <a:schemeClr val="tx1"/>
                  </a:solidFill>
                  <a:latin typeface="+mn-lt"/>
                </a:rPr>
                <a:t>Einfügen &gt; Text &gt; Kopf- und Fußzeile</a:t>
              </a:r>
            </a:p>
          </p:txBody>
        </p:sp>
        <p:sp>
          <p:nvSpPr>
            <p:cNvPr id="17" name="Zurücksetzen">
              <a:extLst>
                <a:ext uri="{FF2B5EF4-FFF2-40B4-BE49-F238E27FC236}">
                  <a16:creationId xmlns:a16="http://schemas.microsoft.com/office/drawing/2014/main" id="{0264AD42-5E92-73D8-6A83-4A0E02A415EB}"/>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18" name="Layoutwechsel">
              <a:extLst>
                <a:ext uri="{FF2B5EF4-FFF2-40B4-BE49-F238E27FC236}">
                  <a16:creationId xmlns:a16="http://schemas.microsoft.com/office/drawing/2014/main" id="{3215A3F9-9A35-53D1-011A-FE0A2E1893EB}"/>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19" name="Hilfslinien">
              <a:extLst>
                <a:ext uri="{FF2B5EF4-FFF2-40B4-BE49-F238E27FC236}">
                  <a16:creationId xmlns:a16="http://schemas.microsoft.com/office/drawing/2014/main" id="{692CEF48-2E68-5602-34D3-C55957D067D0}"/>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20" name="Hilfslinien">
              <a:extLst>
                <a:ext uri="{FF2B5EF4-FFF2-40B4-BE49-F238E27FC236}">
                  <a16:creationId xmlns:a16="http://schemas.microsoft.com/office/drawing/2014/main" id="{112EF215-B6C7-B289-A5ED-33847B0750EA}"/>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nvGrpSpPr>
            <p:cNvPr id="2" name="Regieanweisungen Bilder">
              <a:extLst>
                <a:ext uri="{FF2B5EF4-FFF2-40B4-BE49-F238E27FC236}">
                  <a16:creationId xmlns:a16="http://schemas.microsoft.com/office/drawing/2014/main" id="{4F48CE62-B428-BB26-5378-C042A4A1B6A3}"/>
                </a:ext>
              </a:extLst>
            </p:cNvPr>
            <p:cNvGrpSpPr/>
            <p:nvPr/>
          </p:nvGrpSpPr>
          <p:grpSpPr>
            <a:xfrm>
              <a:off x="-2124000" y="2268000"/>
              <a:ext cx="1908000" cy="2152480"/>
              <a:chOff x="12348000" y="1295998"/>
              <a:chExt cx="1908000" cy="2152480"/>
            </a:xfrm>
          </p:grpSpPr>
          <p:sp>
            <p:nvSpPr>
              <p:cNvPr id="3" name="Bild austauschen">
                <a:extLst>
                  <a:ext uri="{FF2B5EF4-FFF2-40B4-BE49-F238E27FC236}">
                    <a16:creationId xmlns:a16="http://schemas.microsoft.com/office/drawing/2014/main" id="{6237A7AD-89AE-FE5D-EC0D-FE0233A4268D}"/>
                  </a:ext>
                </a:extLst>
              </p:cNvPr>
              <p:cNvSpPr txBox="1"/>
              <p:nvPr/>
            </p:nvSpPr>
            <p:spPr>
              <a:xfrm rot="10800000" flipH="1" flipV="1">
                <a:off x="12348000" y="2447998"/>
                <a:ext cx="1908000" cy="100048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 austauschen:</a:t>
                </a:r>
                <a:br>
                  <a:rPr lang="de-DE" sz="1000" b="0" baseline="0" dirty="0">
                    <a:solidFill>
                      <a:schemeClr val="tx1"/>
                    </a:solidFill>
                    <a:latin typeface="+mn-lt"/>
                  </a:rPr>
                </a:br>
                <a:r>
                  <a:rPr lang="de-DE" sz="1000" b="0" baseline="0" dirty="0">
                    <a:solidFill>
                      <a:schemeClr val="tx1"/>
                    </a:solidFill>
                    <a:latin typeface="+mn-lt"/>
                  </a:rPr>
                  <a:t>Das </a:t>
                </a:r>
                <a:r>
                  <a:rPr lang="de-DE" sz="1000" b="1" baseline="0" dirty="0">
                    <a:solidFill>
                      <a:schemeClr val="tx1"/>
                    </a:solidFill>
                    <a:latin typeface="+mn-lt"/>
                  </a:rPr>
                  <a:t>platzierte Foto </a:t>
                </a:r>
                <a:r>
                  <a:rPr lang="de-DE" sz="1000" b="0" baseline="0" dirty="0">
                    <a:solidFill>
                      <a:schemeClr val="tx1"/>
                    </a:solidFill>
                    <a:latin typeface="+mn-lt"/>
                  </a:rPr>
                  <a:t>zunächst </a:t>
                </a:r>
                <a:r>
                  <a:rPr lang="de-DE" sz="1000" b="1" baseline="0" dirty="0">
                    <a:solidFill>
                      <a:schemeClr val="tx1"/>
                    </a:solidFill>
                    <a:latin typeface="+mn-lt"/>
                  </a:rPr>
                  <a:t>löschen</a:t>
                </a:r>
                <a:r>
                  <a:rPr lang="de-DE" sz="1000" b="0" baseline="0" dirty="0">
                    <a:solidFill>
                      <a:schemeClr val="tx1"/>
                    </a:solidFill>
                    <a:latin typeface="+mn-lt"/>
                  </a:rPr>
                  <a:t>. Anschließend per Drag-and-Drop oder über den Bildbutton ein neues Bild einfügen.</a:t>
                </a:r>
              </a:p>
            </p:txBody>
          </p:sp>
          <p:sp>
            <p:nvSpPr>
              <p:cNvPr id="7" name="Bildausschnitt">
                <a:extLst>
                  <a:ext uri="{FF2B5EF4-FFF2-40B4-BE49-F238E27FC236}">
                    <a16:creationId xmlns:a16="http://schemas.microsoft.com/office/drawing/2014/main" id="{3C53B971-AC8F-3B50-5DF6-4CC14774D7AD}"/>
                  </a:ext>
                </a:extLst>
              </p:cNvPr>
              <p:cNvSpPr txBox="1"/>
              <p:nvPr/>
            </p:nvSpPr>
            <p:spPr>
              <a:xfrm rot="10800000" flipH="1" flipV="1">
                <a:off x="12348000" y="1799998"/>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Bildausschnitt anpassen:</a:t>
                </a:r>
                <a:br>
                  <a:rPr lang="de-DE" sz="1000" b="0" baseline="0" dirty="0">
                    <a:solidFill>
                      <a:schemeClr val="tx1"/>
                    </a:solidFill>
                    <a:latin typeface="+mn-lt"/>
                  </a:rPr>
                </a:br>
                <a:r>
                  <a:rPr lang="de-DE" sz="1000" b="1" baseline="0" dirty="0">
                    <a:solidFill>
                      <a:schemeClr val="tx1"/>
                    </a:solidFill>
                    <a:latin typeface="+mn-lt"/>
                  </a:rPr>
                  <a:t>Format &gt; Größe &gt; Zuschneiden</a:t>
                </a:r>
              </a:p>
            </p:txBody>
          </p:sp>
          <p:sp>
            <p:nvSpPr>
              <p:cNvPr id="9" name="Bildausschnitt">
                <a:extLst>
                  <a:ext uri="{FF2B5EF4-FFF2-40B4-BE49-F238E27FC236}">
                    <a16:creationId xmlns:a16="http://schemas.microsoft.com/office/drawing/2014/main" id="{9CAECB73-BBAC-D89D-9C1D-B2F5D26068AC}"/>
                  </a:ext>
                </a:extLst>
              </p:cNvPr>
              <p:cNvSpPr txBox="1"/>
              <p:nvPr/>
            </p:nvSpPr>
            <p:spPr>
              <a:xfrm rot="10800000" flipH="1" flipV="1">
                <a:off x="12348000" y="1295998"/>
                <a:ext cx="1908000" cy="432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 per Drag-and-Drop oder über den Button einfügen.</a:t>
                </a:r>
              </a:p>
            </p:txBody>
          </p:sp>
        </p:grpSp>
      </p:grpSp>
      <p:grpSp>
        <p:nvGrpSpPr>
          <p:cNvPr id="21" name="Grafik">
            <a:extLst>
              <a:ext uri="{FF2B5EF4-FFF2-40B4-BE49-F238E27FC236}">
                <a16:creationId xmlns:a16="http://schemas.microsoft.com/office/drawing/2014/main" id="{CC1D1673-B3CD-29C4-85E8-F32419E6D17E}"/>
              </a:ext>
            </a:extLst>
          </p:cNvPr>
          <p:cNvGrpSpPr>
            <a:grpSpLocks noGrp="1" noUngrp="1" noRot="1" noMove="1" noResize="1"/>
          </p:cNvGrpSpPr>
          <p:nvPr/>
        </p:nvGrpSpPr>
        <p:grpSpPr bwMode="auto">
          <a:xfrm>
            <a:off x="9183688" y="160338"/>
            <a:ext cx="3008312" cy="6697662"/>
            <a:chOff x="5790" y="101"/>
            <a:chExt cx="1895" cy="4219"/>
          </a:xfrm>
        </p:grpSpPr>
        <p:sp>
          <p:nvSpPr>
            <p:cNvPr id="22" name="Freeform 34">
              <a:extLst>
                <a:ext uri="{FF2B5EF4-FFF2-40B4-BE49-F238E27FC236}">
                  <a16:creationId xmlns:a16="http://schemas.microsoft.com/office/drawing/2014/main" id="{8B8D443D-D434-7F7A-28CA-5A74E4238DF7}"/>
                </a:ext>
              </a:extLst>
            </p:cNvPr>
            <p:cNvSpPr>
              <a:spLocks noGrp="1" noRot="1" noMove="1" noResize="1" noEditPoints="1" noAdjustHandles="1" noChangeArrowheads="1" noChangeShapeType="1"/>
            </p:cNvSpPr>
            <p:nvPr/>
          </p:nvSpPr>
          <p:spPr bwMode="auto">
            <a:xfrm>
              <a:off x="5916" y="101"/>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 name="Freeform 35">
              <a:extLst>
                <a:ext uri="{FF2B5EF4-FFF2-40B4-BE49-F238E27FC236}">
                  <a16:creationId xmlns:a16="http://schemas.microsoft.com/office/drawing/2014/main" id="{6736CECC-0321-5717-98AC-BBD17D6B1813}"/>
                </a:ext>
              </a:extLst>
            </p:cNvPr>
            <p:cNvSpPr>
              <a:spLocks noGrp="1" noRot="1" noMove="1" noResize="1" noEditPoints="1" noAdjustHandles="1" noChangeArrowheads="1" noChangeShapeType="1"/>
            </p:cNvSpPr>
            <p:nvPr/>
          </p:nvSpPr>
          <p:spPr bwMode="auto">
            <a:xfrm>
              <a:off x="5916" y="199"/>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 name="Freeform 36">
              <a:extLst>
                <a:ext uri="{FF2B5EF4-FFF2-40B4-BE49-F238E27FC236}">
                  <a16:creationId xmlns:a16="http://schemas.microsoft.com/office/drawing/2014/main" id="{095DAFBA-F498-EB16-BE76-8B9A183F14C2}"/>
                </a:ext>
              </a:extLst>
            </p:cNvPr>
            <p:cNvSpPr>
              <a:spLocks noGrp="1" noRot="1" noMove="1" noResize="1" noEditPoints="1" noAdjustHandles="1" noChangeArrowheads="1" noChangeShapeType="1"/>
            </p:cNvSpPr>
            <p:nvPr/>
          </p:nvSpPr>
          <p:spPr bwMode="auto">
            <a:xfrm>
              <a:off x="5790" y="10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 name="Freeform 37">
              <a:extLst>
                <a:ext uri="{FF2B5EF4-FFF2-40B4-BE49-F238E27FC236}">
                  <a16:creationId xmlns:a16="http://schemas.microsoft.com/office/drawing/2014/main" id="{5C507B2B-9FD6-3267-590F-2402965F1237}"/>
                </a:ext>
              </a:extLst>
            </p:cNvPr>
            <p:cNvSpPr>
              <a:spLocks noGrp="1" noRot="1" noMove="1" noResize="1" noEditPoints="1" noAdjustHandles="1" noChangeArrowheads="1" noChangeShapeType="1"/>
            </p:cNvSpPr>
            <p:nvPr/>
          </p:nvSpPr>
          <p:spPr bwMode="auto">
            <a:xfrm>
              <a:off x="7432" y="199"/>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Freeform 38">
              <a:extLst>
                <a:ext uri="{FF2B5EF4-FFF2-40B4-BE49-F238E27FC236}">
                  <a16:creationId xmlns:a16="http://schemas.microsoft.com/office/drawing/2014/main" id="{7EE2DD8D-F22C-5AE0-FDE2-5C3E5A54FC2E}"/>
                </a:ext>
              </a:extLst>
            </p:cNvPr>
            <p:cNvSpPr>
              <a:spLocks noGrp="1" noRot="1" noMove="1" noResize="1" noEditPoints="1" noAdjustHandles="1" noChangeArrowheads="1" noChangeShapeType="1"/>
            </p:cNvSpPr>
            <p:nvPr/>
          </p:nvSpPr>
          <p:spPr bwMode="auto">
            <a:xfrm>
              <a:off x="7306" y="297"/>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39">
              <a:extLst>
                <a:ext uri="{FF2B5EF4-FFF2-40B4-BE49-F238E27FC236}">
                  <a16:creationId xmlns:a16="http://schemas.microsoft.com/office/drawing/2014/main" id="{22BAF563-B688-E75D-3BA0-CCF05258ED4C}"/>
                </a:ext>
              </a:extLst>
            </p:cNvPr>
            <p:cNvSpPr>
              <a:spLocks noGrp="1" noRot="1" noMove="1" noResize="1" noEditPoints="1" noAdjustHandles="1" noChangeArrowheads="1" noChangeShapeType="1"/>
            </p:cNvSpPr>
            <p:nvPr/>
          </p:nvSpPr>
          <p:spPr bwMode="auto">
            <a:xfrm>
              <a:off x="7180" y="199"/>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Freeform 40">
              <a:extLst>
                <a:ext uri="{FF2B5EF4-FFF2-40B4-BE49-F238E27FC236}">
                  <a16:creationId xmlns:a16="http://schemas.microsoft.com/office/drawing/2014/main" id="{948926E7-BE67-637D-D1BD-EBA40AA17ED7}"/>
                </a:ext>
              </a:extLst>
            </p:cNvPr>
            <p:cNvSpPr>
              <a:spLocks noGrp="1" noRot="1" noMove="1" noResize="1" noEditPoints="1" noAdjustHandles="1" noChangeArrowheads="1" noChangeShapeType="1"/>
            </p:cNvSpPr>
            <p:nvPr/>
          </p:nvSpPr>
          <p:spPr bwMode="auto">
            <a:xfrm>
              <a:off x="7432" y="101"/>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41">
              <a:extLst>
                <a:ext uri="{FF2B5EF4-FFF2-40B4-BE49-F238E27FC236}">
                  <a16:creationId xmlns:a16="http://schemas.microsoft.com/office/drawing/2014/main" id="{2E1D3563-DE3F-0CED-A444-DB5C123BFD22}"/>
                </a:ext>
              </a:extLst>
            </p:cNvPr>
            <p:cNvSpPr>
              <a:spLocks noGrp="1" noRot="1" noMove="1" noResize="1" noEditPoints="1" noAdjustHandles="1" noChangeArrowheads="1" noChangeShapeType="1"/>
            </p:cNvSpPr>
            <p:nvPr/>
          </p:nvSpPr>
          <p:spPr bwMode="auto">
            <a:xfrm>
              <a:off x="7306" y="10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42">
              <a:extLst>
                <a:ext uri="{FF2B5EF4-FFF2-40B4-BE49-F238E27FC236}">
                  <a16:creationId xmlns:a16="http://schemas.microsoft.com/office/drawing/2014/main" id="{E65F44C2-807F-E79C-F405-FCA75B095E32}"/>
                </a:ext>
              </a:extLst>
            </p:cNvPr>
            <p:cNvSpPr>
              <a:spLocks noGrp="1" noRot="1" noMove="1" noResize="1" noEditPoints="1" noAdjustHandles="1" noChangeArrowheads="1" noChangeShapeType="1"/>
            </p:cNvSpPr>
            <p:nvPr/>
          </p:nvSpPr>
          <p:spPr bwMode="auto">
            <a:xfrm>
              <a:off x="7180" y="10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43">
              <a:extLst>
                <a:ext uri="{FF2B5EF4-FFF2-40B4-BE49-F238E27FC236}">
                  <a16:creationId xmlns:a16="http://schemas.microsoft.com/office/drawing/2014/main" id="{1AA1F63B-7C91-327D-B398-20B70052FB7F}"/>
                </a:ext>
              </a:extLst>
            </p:cNvPr>
            <p:cNvSpPr>
              <a:spLocks noGrp="1" noRot="1" noMove="1" noResize="1" noEditPoints="1" noAdjustHandles="1" noChangeArrowheads="1" noChangeShapeType="1"/>
            </p:cNvSpPr>
            <p:nvPr/>
          </p:nvSpPr>
          <p:spPr bwMode="auto">
            <a:xfrm>
              <a:off x="7306" y="395"/>
              <a:ext cx="126" cy="197"/>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44">
              <a:extLst>
                <a:ext uri="{FF2B5EF4-FFF2-40B4-BE49-F238E27FC236}">
                  <a16:creationId xmlns:a16="http://schemas.microsoft.com/office/drawing/2014/main" id="{41993086-CABC-81F0-593E-8958C7445F7C}"/>
                </a:ext>
              </a:extLst>
            </p:cNvPr>
            <p:cNvSpPr>
              <a:spLocks noGrp="1" noRot="1" noMove="1" noResize="1" noEditPoints="1" noAdjustHandles="1" noChangeArrowheads="1" noChangeShapeType="1"/>
            </p:cNvSpPr>
            <p:nvPr/>
          </p:nvSpPr>
          <p:spPr bwMode="auto">
            <a:xfrm>
              <a:off x="7180" y="395"/>
              <a:ext cx="126" cy="197"/>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45">
              <a:extLst>
                <a:ext uri="{FF2B5EF4-FFF2-40B4-BE49-F238E27FC236}">
                  <a16:creationId xmlns:a16="http://schemas.microsoft.com/office/drawing/2014/main" id="{A6CEF9EB-ED65-394D-FEB7-66B3BDEFA4DA}"/>
                </a:ext>
              </a:extLst>
            </p:cNvPr>
            <p:cNvSpPr>
              <a:spLocks noGrp="1" noRot="1" noMove="1" noResize="1" noEditPoints="1" noAdjustHandles="1" noChangeArrowheads="1" noChangeShapeType="1"/>
            </p:cNvSpPr>
            <p:nvPr/>
          </p:nvSpPr>
          <p:spPr bwMode="auto">
            <a:xfrm>
              <a:off x="6927" y="297"/>
              <a:ext cx="126" cy="197"/>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Freeform 46">
              <a:extLst>
                <a:ext uri="{FF2B5EF4-FFF2-40B4-BE49-F238E27FC236}">
                  <a16:creationId xmlns:a16="http://schemas.microsoft.com/office/drawing/2014/main" id="{34065ECE-E66F-EC10-192D-31F73735BA79}"/>
                </a:ext>
              </a:extLst>
            </p:cNvPr>
            <p:cNvSpPr>
              <a:spLocks noGrp="1" noRot="1" noMove="1" noResize="1" noEditPoints="1" noAdjustHandles="1" noChangeArrowheads="1" noChangeShapeType="1"/>
            </p:cNvSpPr>
            <p:nvPr/>
          </p:nvSpPr>
          <p:spPr bwMode="auto">
            <a:xfrm>
              <a:off x="6801" y="19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Freeform 47">
              <a:extLst>
                <a:ext uri="{FF2B5EF4-FFF2-40B4-BE49-F238E27FC236}">
                  <a16:creationId xmlns:a16="http://schemas.microsoft.com/office/drawing/2014/main" id="{AB612F7C-8032-668E-5ABC-FE158FB46FEE}"/>
                </a:ext>
              </a:extLst>
            </p:cNvPr>
            <p:cNvSpPr>
              <a:spLocks noGrp="1" noRot="1" noMove="1" noResize="1" noEditPoints="1" noAdjustHandles="1" noChangeArrowheads="1" noChangeShapeType="1"/>
            </p:cNvSpPr>
            <p:nvPr/>
          </p:nvSpPr>
          <p:spPr bwMode="auto">
            <a:xfrm>
              <a:off x="6548" y="395"/>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Freeform 48">
              <a:extLst>
                <a:ext uri="{FF2B5EF4-FFF2-40B4-BE49-F238E27FC236}">
                  <a16:creationId xmlns:a16="http://schemas.microsoft.com/office/drawing/2014/main" id="{2259602E-B0DC-C769-FE0D-A6649A321A6B}"/>
                </a:ext>
              </a:extLst>
            </p:cNvPr>
            <p:cNvSpPr>
              <a:spLocks noGrp="1" noRot="1" noMove="1" noResize="1" noEditPoints="1" noAdjustHandles="1" noChangeArrowheads="1" noChangeShapeType="1"/>
            </p:cNvSpPr>
            <p:nvPr/>
          </p:nvSpPr>
          <p:spPr bwMode="auto">
            <a:xfrm>
              <a:off x="6422" y="395"/>
              <a:ext cx="126" cy="197"/>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Freeform 49">
              <a:extLst>
                <a:ext uri="{FF2B5EF4-FFF2-40B4-BE49-F238E27FC236}">
                  <a16:creationId xmlns:a16="http://schemas.microsoft.com/office/drawing/2014/main" id="{3D8428FD-97D4-2A20-B5FF-519C9756FB16}"/>
                </a:ext>
              </a:extLst>
            </p:cNvPr>
            <p:cNvSpPr>
              <a:spLocks noGrp="1" noRot="1" noMove="1" noResize="1" noEditPoints="1" noAdjustHandles="1" noChangeArrowheads="1" noChangeShapeType="1"/>
            </p:cNvSpPr>
            <p:nvPr/>
          </p:nvSpPr>
          <p:spPr bwMode="auto">
            <a:xfrm>
              <a:off x="7053" y="199"/>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50">
              <a:extLst>
                <a:ext uri="{FF2B5EF4-FFF2-40B4-BE49-F238E27FC236}">
                  <a16:creationId xmlns:a16="http://schemas.microsoft.com/office/drawing/2014/main" id="{B185E438-F509-8C03-A95B-C90ECADEFD08}"/>
                </a:ext>
              </a:extLst>
            </p:cNvPr>
            <p:cNvSpPr>
              <a:spLocks noGrp="1" noRot="1" noMove="1" noResize="1" noEditPoints="1" noAdjustHandles="1" noChangeArrowheads="1" noChangeShapeType="1"/>
            </p:cNvSpPr>
            <p:nvPr/>
          </p:nvSpPr>
          <p:spPr bwMode="auto">
            <a:xfrm>
              <a:off x="6674" y="297"/>
              <a:ext cx="127" cy="197"/>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51">
              <a:extLst>
                <a:ext uri="{FF2B5EF4-FFF2-40B4-BE49-F238E27FC236}">
                  <a16:creationId xmlns:a16="http://schemas.microsoft.com/office/drawing/2014/main" id="{123C6A63-23DC-C3F3-295C-076E1EA3744F}"/>
                </a:ext>
              </a:extLst>
            </p:cNvPr>
            <p:cNvSpPr>
              <a:spLocks noGrp="1" noRot="1" noMove="1" noResize="1" noEditPoints="1" noAdjustHandles="1" noChangeArrowheads="1" noChangeShapeType="1"/>
            </p:cNvSpPr>
            <p:nvPr/>
          </p:nvSpPr>
          <p:spPr bwMode="auto">
            <a:xfrm>
              <a:off x="6548" y="297"/>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Freeform 52">
              <a:extLst>
                <a:ext uri="{FF2B5EF4-FFF2-40B4-BE49-F238E27FC236}">
                  <a16:creationId xmlns:a16="http://schemas.microsoft.com/office/drawing/2014/main" id="{DD623DDA-9B4E-5049-A20E-52D3DC57CEB3}"/>
                </a:ext>
              </a:extLst>
            </p:cNvPr>
            <p:cNvSpPr>
              <a:spLocks noGrp="1" noRot="1" noMove="1" noResize="1" noEditPoints="1" noAdjustHandles="1" noChangeArrowheads="1" noChangeShapeType="1"/>
            </p:cNvSpPr>
            <p:nvPr/>
          </p:nvSpPr>
          <p:spPr bwMode="auto">
            <a:xfrm>
              <a:off x="6422" y="297"/>
              <a:ext cx="126" cy="197"/>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53">
              <a:extLst>
                <a:ext uri="{FF2B5EF4-FFF2-40B4-BE49-F238E27FC236}">
                  <a16:creationId xmlns:a16="http://schemas.microsoft.com/office/drawing/2014/main" id="{7DE094DE-2391-1C12-F0F1-FE8E9C967AF8}"/>
                </a:ext>
              </a:extLst>
            </p:cNvPr>
            <p:cNvSpPr>
              <a:spLocks noGrp="1" noRot="1" noMove="1" noResize="1" noEditPoints="1" noAdjustHandles="1" noChangeArrowheads="1" noChangeShapeType="1"/>
            </p:cNvSpPr>
            <p:nvPr/>
          </p:nvSpPr>
          <p:spPr bwMode="auto">
            <a:xfrm>
              <a:off x="6169" y="199"/>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54">
              <a:extLst>
                <a:ext uri="{FF2B5EF4-FFF2-40B4-BE49-F238E27FC236}">
                  <a16:creationId xmlns:a16="http://schemas.microsoft.com/office/drawing/2014/main" id="{E9D5DAAC-62A5-AF1F-88F7-AE5EC943248F}"/>
                </a:ext>
              </a:extLst>
            </p:cNvPr>
            <p:cNvSpPr>
              <a:spLocks noGrp="1" noRot="1" noMove="1" noResize="1" noEditPoints="1" noAdjustHandles="1" noChangeArrowheads="1" noChangeShapeType="1"/>
            </p:cNvSpPr>
            <p:nvPr/>
          </p:nvSpPr>
          <p:spPr bwMode="auto">
            <a:xfrm>
              <a:off x="7559" y="3927"/>
              <a:ext cx="126"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55">
              <a:extLst>
                <a:ext uri="{FF2B5EF4-FFF2-40B4-BE49-F238E27FC236}">
                  <a16:creationId xmlns:a16="http://schemas.microsoft.com/office/drawing/2014/main" id="{689C668B-C77A-21A0-EE27-66E516362B27}"/>
                </a:ext>
              </a:extLst>
            </p:cNvPr>
            <p:cNvSpPr>
              <a:spLocks noGrp="1" noRot="1" noMove="1" noResize="1" noEditPoints="1" noAdjustHandles="1" noChangeArrowheads="1" noChangeShapeType="1"/>
            </p:cNvSpPr>
            <p:nvPr/>
          </p:nvSpPr>
          <p:spPr bwMode="auto">
            <a:xfrm>
              <a:off x="7432" y="3731"/>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56">
              <a:extLst>
                <a:ext uri="{FF2B5EF4-FFF2-40B4-BE49-F238E27FC236}">
                  <a16:creationId xmlns:a16="http://schemas.microsoft.com/office/drawing/2014/main" id="{CC62F374-C3D8-2613-8353-8C83E17D5C6D}"/>
                </a:ext>
              </a:extLst>
            </p:cNvPr>
            <p:cNvSpPr>
              <a:spLocks noGrp="1" noRot="1" noMove="1" noResize="1" noEditPoints="1" noAdjustHandles="1" noChangeArrowheads="1" noChangeShapeType="1"/>
            </p:cNvSpPr>
            <p:nvPr/>
          </p:nvSpPr>
          <p:spPr bwMode="auto">
            <a:xfrm>
              <a:off x="7559" y="3633"/>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57">
              <a:extLst>
                <a:ext uri="{FF2B5EF4-FFF2-40B4-BE49-F238E27FC236}">
                  <a16:creationId xmlns:a16="http://schemas.microsoft.com/office/drawing/2014/main" id="{A346C6A0-B686-52B6-5D3A-5DC201E70BCF}"/>
                </a:ext>
              </a:extLst>
            </p:cNvPr>
            <p:cNvSpPr>
              <a:spLocks noGrp="1" noRot="1" noMove="1" noResize="1" noEditPoints="1" noAdjustHandles="1" noChangeArrowheads="1" noChangeShapeType="1"/>
            </p:cNvSpPr>
            <p:nvPr/>
          </p:nvSpPr>
          <p:spPr bwMode="auto">
            <a:xfrm>
              <a:off x="7432" y="3829"/>
              <a:ext cx="127"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58">
              <a:extLst>
                <a:ext uri="{FF2B5EF4-FFF2-40B4-BE49-F238E27FC236}">
                  <a16:creationId xmlns:a16="http://schemas.microsoft.com/office/drawing/2014/main" id="{DB230F58-56D3-7441-36DD-9C4575A01C36}"/>
                </a:ext>
              </a:extLst>
            </p:cNvPr>
            <p:cNvSpPr>
              <a:spLocks noGrp="1" noRot="1" noMove="1" noResize="1" noEditPoints="1" noAdjustHandles="1" noChangeArrowheads="1" noChangeShapeType="1"/>
            </p:cNvSpPr>
            <p:nvPr/>
          </p:nvSpPr>
          <p:spPr bwMode="auto">
            <a:xfrm>
              <a:off x="7432" y="4124"/>
              <a:ext cx="127"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59">
              <a:extLst>
                <a:ext uri="{FF2B5EF4-FFF2-40B4-BE49-F238E27FC236}">
                  <a16:creationId xmlns:a16="http://schemas.microsoft.com/office/drawing/2014/main" id="{2684083D-DD26-0B05-62D5-F4659247B4C2}"/>
                </a:ext>
              </a:extLst>
            </p:cNvPr>
            <p:cNvSpPr>
              <a:spLocks noGrp="1" noRot="1" noMove="1" noResize="1" noEditPoints="1" noAdjustHandles="1" noChangeArrowheads="1" noChangeShapeType="1"/>
            </p:cNvSpPr>
            <p:nvPr/>
          </p:nvSpPr>
          <p:spPr bwMode="auto">
            <a:xfrm>
              <a:off x="7559" y="4026"/>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p>
            <a:fld id="{B686F226-E370-48AE-A960-17C6AF14E8EB}" type="slidenum">
              <a:rPr lang="de-DE" smtClean="0"/>
              <a:t>‹Nr.›</a:t>
            </a:fld>
            <a:endParaRPr lang="de-DE"/>
          </a:p>
        </p:txBody>
      </p:sp>
      <p:sp>
        <p:nvSpPr>
          <p:cNvPr id="4" name="Text">
            <a:extLst>
              <a:ext uri="{FF2B5EF4-FFF2-40B4-BE49-F238E27FC236}">
                <a16:creationId xmlns:a16="http://schemas.microsoft.com/office/drawing/2014/main" id="{B7447F73-5FB5-3941-EA01-93DBF96CC69C}"/>
              </a:ext>
            </a:extLst>
          </p:cNvPr>
          <p:cNvSpPr>
            <a:spLocks noGrp="1"/>
          </p:cNvSpPr>
          <p:nvPr>
            <p:ph type="body" orient="vert" idx="1" hasCustomPrompt="1"/>
          </p:nvPr>
        </p:nvSpPr>
        <p:spPr>
          <a:xfrm>
            <a:off x="9575800" y="1246188"/>
            <a:ext cx="2195513" cy="4522788"/>
          </a:xfrm>
          <a:prstGeom prst="rect">
            <a:avLst/>
          </a:prstGeom>
        </p:spPr>
        <p:txBody>
          <a:bodyPr vert="horz" numCol="1" anchor="ctr" anchorCtr="0"/>
          <a:lstStyle>
            <a:lvl1pPr marL="0" indent="0">
              <a:lnSpc>
                <a:spcPct val="100000"/>
              </a:lnSpc>
              <a:spcBef>
                <a:spcPts val="0"/>
              </a:spcBef>
              <a:spcAft>
                <a:spcPts val="0"/>
              </a:spcAft>
              <a:buFont typeface="+mj-lt"/>
              <a:buNone/>
              <a:defRPr sz="1400"/>
            </a:lvl1pPr>
            <a:lvl2pPr marL="0" indent="0">
              <a:lnSpc>
                <a:spcPct val="100000"/>
              </a:lnSpc>
              <a:spcBef>
                <a:spcPts val="0"/>
              </a:spcBef>
              <a:spcAft>
                <a:spcPts val="0"/>
              </a:spcAft>
              <a:buFont typeface="+mj-lt"/>
              <a:buNone/>
              <a:defRPr sz="1400"/>
            </a:lvl2pPr>
            <a:lvl3pPr marL="0" indent="0">
              <a:lnSpc>
                <a:spcPct val="100000"/>
              </a:lnSpc>
              <a:spcBef>
                <a:spcPts val="0"/>
              </a:spcBef>
              <a:spcAft>
                <a:spcPts val="0"/>
              </a:spcAft>
              <a:buFont typeface="+mj-lt"/>
              <a:buNone/>
              <a:defRPr sz="1400"/>
            </a:lvl3pPr>
            <a:lvl4pPr marL="0" indent="0">
              <a:lnSpc>
                <a:spcPct val="100000"/>
              </a:lnSpc>
              <a:spcBef>
                <a:spcPts val="0"/>
              </a:spcBef>
              <a:spcAft>
                <a:spcPts val="0"/>
              </a:spcAft>
              <a:buFont typeface="+mj-lt"/>
              <a:buNone/>
              <a:defRPr sz="1400"/>
            </a:lvl4pPr>
            <a:lvl5pPr marL="0" indent="0">
              <a:lnSpc>
                <a:spcPct val="100000"/>
              </a:lnSpc>
              <a:spcBef>
                <a:spcPts val="0"/>
              </a:spcBef>
              <a:spcAft>
                <a:spcPts val="0"/>
              </a:spcAft>
              <a:buFont typeface="+mj-lt"/>
              <a:buNone/>
              <a:defRPr sz="1400"/>
            </a:lvl5pPr>
            <a:lvl6pPr marL="0" indent="0">
              <a:lnSpc>
                <a:spcPct val="100000"/>
              </a:lnSpc>
              <a:spcBef>
                <a:spcPts val="0"/>
              </a:spcBef>
              <a:spcAft>
                <a:spcPts val="0"/>
              </a:spcAft>
              <a:buFont typeface="+mj-lt"/>
              <a:buNone/>
              <a:defRPr sz="1400"/>
            </a:lvl6pPr>
            <a:lvl7pPr marL="0" indent="0">
              <a:lnSpc>
                <a:spcPct val="100000"/>
              </a:lnSpc>
              <a:spcBef>
                <a:spcPts val="0"/>
              </a:spcBef>
              <a:spcAft>
                <a:spcPts val="0"/>
              </a:spcAft>
              <a:buFont typeface="+mj-lt"/>
              <a:buNone/>
              <a:defRPr sz="1400"/>
            </a:lvl7pPr>
            <a:lvl8pPr marL="0" indent="0">
              <a:lnSpc>
                <a:spcPct val="100000"/>
              </a:lnSpc>
              <a:spcBef>
                <a:spcPts val="0"/>
              </a:spcBef>
              <a:spcAft>
                <a:spcPts val="0"/>
              </a:spcAft>
              <a:buFont typeface="+mj-lt"/>
              <a:buNone/>
              <a:defRPr sz="1400"/>
            </a:lvl8pPr>
            <a:lvl9pPr marL="0" indent="0">
              <a:lnSpc>
                <a:spcPct val="100000"/>
              </a:lnSpc>
              <a:spcBef>
                <a:spcPts val="0"/>
              </a:spcBef>
              <a:spcAft>
                <a:spcPts val="0"/>
              </a:spcAft>
              <a:buFont typeface="+mj-lt"/>
              <a:buNone/>
              <a:defRPr sz="1400"/>
            </a:lvl9pPr>
          </a:lstStyle>
          <a:p>
            <a:r>
              <a:rPr lang="de-DE" dirty="0"/>
              <a:t>Platz für einen mehrzeiligen Text. Auf diesem Folientyp sollen nur Fotos mit Zusatzinformationen platziert werden.</a:t>
            </a:r>
          </a:p>
        </p:txBody>
      </p:sp>
      <p:sp>
        <p:nvSpPr>
          <p:cNvPr id="8" name="Bild">
            <a:extLst>
              <a:ext uri="{FF2B5EF4-FFF2-40B4-BE49-F238E27FC236}">
                <a16:creationId xmlns:a16="http://schemas.microsoft.com/office/drawing/2014/main" id="{0DF0AFAF-4E4C-6AE9-038A-DBCAFEFE15EE}"/>
              </a:ext>
            </a:extLst>
          </p:cNvPr>
          <p:cNvSpPr>
            <a:spLocks noGrp="1"/>
          </p:cNvSpPr>
          <p:nvPr>
            <p:ph type="pic" sz="quarter" idx="13" hasCustomPrompt="1"/>
          </p:nvPr>
        </p:nvSpPr>
        <p:spPr>
          <a:xfrm>
            <a:off x="0" y="0"/>
            <a:ext cx="9180513" cy="6858000"/>
          </a:xfrm>
          <a:solidFill>
            <a:schemeClr val="bg1">
              <a:lumMod val="95000"/>
            </a:schemeClr>
          </a:solidFill>
        </p:spPr>
        <p:txBody>
          <a:bodyPr anchor="ctr" anchorCtr="0"/>
          <a:lstStyle>
            <a:lvl1pPr algn="ctr">
              <a:defRPr/>
            </a:lvl1pPr>
          </a:lstStyle>
          <a:p>
            <a:r>
              <a:rPr lang="de-DE" dirty="0"/>
              <a:t>Bild einfügen</a:t>
            </a:r>
          </a:p>
        </p:txBody>
      </p:sp>
      <p:sp>
        <p:nvSpPr>
          <p:cNvPr id="48" name="Fußzeile">
            <a:extLst>
              <a:ext uri="{FF2B5EF4-FFF2-40B4-BE49-F238E27FC236}">
                <a16:creationId xmlns:a16="http://schemas.microsoft.com/office/drawing/2014/main" id="{A656A10C-04BC-4D76-B63E-5D8FAF712F1E}"/>
              </a:ext>
            </a:extLst>
          </p:cNvPr>
          <p:cNvSpPr>
            <a:spLocks noGrp="1"/>
          </p:cNvSpPr>
          <p:nvPr>
            <p:ph type="ftr" sz="quarter" idx="11"/>
          </p:nvPr>
        </p:nvSpPr>
        <p:spPr>
          <a:xfrm>
            <a:off x="421200" y="7560000"/>
            <a:ext cx="25400" cy="185738"/>
          </a:xfrm>
          <a:solidFill>
            <a:srgbClr val="E6E6E6"/>
          </a:solidFill>
        </p:spPr>
        <p:txBody>
          <a:bodyPr/>
          <a:lstStyle>
            <a:lvl1pPr>
              <a:defRPr>
                <a:solidFill>
                  <a:srgbClr val="E6E6E6"/>
                </a:solidFill>
              </a:defRPr>
            </a:lvl1pPr>
          </a:lstStyle>
          <a:p>
            <a:endParaRPr lang="de-DE"/>
          </a:p>
        </p:txBody>
      </p:sp>
    </p:spTree>
    <p:extLst>
      <p:ext uri="{BB962C8B-B14F-4D97-AF65-F5344CB8AC3E}">
        <p14:creationId xmlns:p14="http://schemas.microsoft.com/office/powerpoint/2010/main" val="84648149"/>
      </p:ext>
    </p:extLst>
  </p:cSld>
  <p:clrMapOvr>
    <a:masterClrMapping/>
  </p:clrMapOvr>
  <p:extLst mod="1">
    <p:ext uri="{DCECCB84-F9BA-43D5-87BE-67443E8EF086}">
      <p15:sldGuideLst xmlns:p15="http://schemas.microsoft.com/office/powerpoint/2012/main">
        <p15:guide id="1" orient="horz" pos="3634">
          <p15:clr>
            <a:srgbClr val="000000"/>
          </p15:clr>
        </p15:guide>
        <p15:guide id="2" pos="7415">
          <p15:clr>
            <a:srgbClr val="000000"/>
          </p15:clr>
        </p15:guide>
        <p15:guide id="3" pos="266">
          <p15:clr>
            <a:srgbClr val="000000"/>
          </p15:clr>
        </p15:guide>
        <p15:guide id="5" orient="horz" pos="785">
          <p15:clr>
            <a:srgbClr val="000000"/>
          </p15:clr>
        </p15:guide>
        <p15:guide id="6" pos="5783">
          <p15:clr>
            <a:srgbClr val="000000"/>
          </p15:clr>
        </p15:guide>
        <p15:guide id="8" pos="6032">
          <p15:clr>
            <a:srgbClr val="00000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ues Design: Inhalt + Gliederung">
    <p:spTree>
      <p:nvGrpSpPr>
        <p:cNvPr id="1" name=""/>
        <p:cNvGrpSpPr/>
        <p:nvPr/>
      </p:nvGrpSpPr>
      <p:grpSpPr>
        <a:xfrm>
          <a:off x="0" y="0"/>
          <a:ext cx="0" cy="0"/>
          <a:chOff x="0" y="0"/>
          <a:chExt cx="0" cy="0"/>
        </a:xfrm>
      </p:grpSpPr>
      <p:grpSp>
        <p:nvGrpSpPr>
          <p:cNvPr id="36" name="Regieanweisungen">
            <a:extLst>
              <a:ext uri="{FF2B5EF4-FFF2-40B4-BE49-F238E27FC236}">
                <a16:creationId xmlns:a16="http://schemas.microsoft.com/office/drawing/2014/main" id="{15D27760-FB5C-BD67-76BE-29C4BE0C1906}"/>
              </a:ext>
            </a:extLst>
          </p:cNvPr>
          <p:cNvGrpSpPr/>
          <p:nvPr/>
        </p:nvGrpSpPr>
        <p:grpSpPr>
          <a:xfrm>
            <a:off x="-2124000" y="-360000"/>
            <a:ext cx="16380000" cy="7596000"/>
            <a:chOff x="-2124000" y="-360000"/>
            <a:chExt cx="16380000" cy="7596000"/>
          </a:xfrm>
          <a:solidFill>
            <a:srgbClr val="E9ECF0"/>
          </a:solidFill>
        </p:grpSpPr>
        <p:sp>
          <p:nvSpPr>
            <p:cNvPr id="37" name="Fußzeile">
              <a:extLst>
                <a:ext uri="{FF2B5EF4-FFF2-40B4-BE49-F238E27FC236}">
                  <a16:creationId xmlns:a16="http://schemas.microsoft.com/office/drawing/2014/main" id="{5032CA6C-121D-BF6D-C7B2-6C604B281085}"/>
                </a:ext>
              </a:extLst>
            </p:cNvPr>
            <p:cNvSpPr txBox="1">
              <a:spLocks noChangeAspect="1"/>
            </p:cNvSpPr>
            <p:nvPr/>
          </p:nvSpPr>
          <p:spPr>
            <a:xfrm rot="10800000" flipH="1" flipV="1">
              <a:off x="421200" y="7020000"/>
              <a:ext cx="3960000" cy="21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Fußzeile anpassen: </a:t>
              </a:r>
              <a:r>
                <a:rPr lang="de-DE" sz="1000" b="1" baseline="0" dirty="0">
                  <a:solidFill>
                    <a:schemeClr val="tx1"/>
                  </a:solidFill>
                  <a:latin typeface="+mn-lt"/>
                </a:rPr>
                <a:t>Einfügen &gt; Text &gt; Kopf- und Fußzeile</a:t>
              </a:r>
            </a:p>
          </p:txBody>
        </p:sp>
        <p:sp>
          <p:nvSpPr>
            <p:cNvPr id="38" name="Text // Listenebene erhöhen">
              <a:extLst>
                <a:ext uri="{FF2B5EF4-FFF2-40B4-BE49-F238E27FC236}">
                  <a16:creationId xmlns:a16="http://schemas.microsoft.com/office/drawing/2014/main" id="{A165891F-61E5-56FD-708E-22D08BDB371C}"/>
                </a:ext>
              </a:extLst>
            </p:cNvPr>
            <p:cNvSpPr txBox="1"/>
            <p:nvPr/>
          </p:nvSpPr>
          <p:spPr>
            <a:xfrm>
              <a:off x="-2124000" y="3096000"/>
              <a:ext cx="972000" cy="396000"/>
            </a:xfrm>
            <a:prstGeom prst="rect">
              <a:avLst/>
            </a:prstGeom>
            <a:solidFill>
              <a:srgbClr val="E6E6E6"/>
            </a:solidFill>
          </p:spPr>
          <p:txBody>
            <a:bodyPr wrap="square" lIns="72000" tIns="36000" rIns="72000" bIns="36000" rtlCol="0" anchor="ctr" anchorCtr="0">
              <a:noAutofit/>
            </a:body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erhöhen</a:t>
              </a:r>
            </a:p>
          </p:txBody>
        </p:sp>
        <p:sp>
          <p:nvSpPr>
            <p:cNvPr id="39" name="Text // Listenebene verringern">
              <a:extLst>
                <a:ext uri="{FF2B5EF4-FFF2-40B4-BE49-F238E27FC236}">
                  <a16:creationId xmlns:a16="http://schemas.microsoft.com/office/drawing/2014/main" id="{E2668B78-99AB-1B17-AEC0-6A2CF107550B}"/>
                </a:ext>
              </a:extLst>
            </p:cNvPr>
            <p:cNvSpPr txBox="1"/>
            <p:nvPr/>
          </p:nvSpPr>
          <p:spPr>
            <a:xfrm>
              <a:off x="-2124000" y="3564000"/>
              <a:ext cx="972000" cy="396000"/>
            </a:xfrm>
            <a:prstGeom prst="rect">
              <a:avLst/>
            </a:prstGeom>
            <a:solidFill>
              <a:srgbClr val="E6E6E6"/>
            </a:solidFill>
          </p:spPr>
          <p:txBody>
            <a:bodyPr wrap="square" lIns="72000" tIns="36000" rIns="72000" bIns="36000" rtlCol="0" anchor="ctr" anchorCtr="0">
              <a:noAutofit/>
            </a:body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verringern</a:t>
              </a:r>
            </a:p>
          </p:txBody>
        </p:sp>
        <p:sp>
          <p:nvSpPr>
            <p:cNvPr id="40" name="Listenebenen">
              <a:extLst>
                <a:ext uri="{FF2B5EF4-FFF2-40B4-BE49-F238E27FC236}">
                  <a16:creationId xmlns:a16="http://schemas.microsoft.com/office/drawing/2014/main" id="{7B77E159-A2A2-34AB-BC3B-3435C1FA0DB9}"/>
                </a:ext>
              </a:extLst>
            </p:cNvPr>
            <p:cNvSpPr txBox="1"/>
            <p:nvPr/>
          </p:nvSpPr>
          <p:spPr>
            <a:xfrm rot="10800000" flipH="1" flipV="1">
              <a:off x="-2124000" y="2268000"/>
              <a:ext cx="1908000" cy="75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Wechsel der Textebene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im Menü über: </a:t>
              </a:r>
              <a:br>
                <a:rPr lang="de-DE" sz="1000" b="0" baseline="0" dirty="0">
                  <a:solidFill>
                    <a:schemeClr val="tx1"/>
                  </a:solidFill>
                  <a:latin typeface="+mn-lt"/>
                </a:rPr>
              </a:br>
              <a:r>
                <a:rPr lang="de-DE" sz="1000" b="1" baseline="0" dirty="0">
                  <a:solidFill>
                    <a:schemeClr val="tx1"/>
                  </a:solidFill>
                  <a:latin typeface="+mn-lt"/>
                </a:rPr>
                <a:t>Start &gt; Absatz &gt; Listenebene erhöhen/verringern</a:t>
              </a:r>
            </a:p>
          </p:txBody>
        </p:sp>
        <p:pic>
          <p:nvPicPr>
            <p:cNvPr id="41" name="Bild // Listenebene verringern">
              <a:extLst>
                <a:ext uri="{FF2B5EF4-FFF2-40B4-BE49-F238E27FC236}">
                  <a16:creationId xmlns:a16="http://schemas.microsoft.com/office/drawing/2014/main" id="{9AF0FF70-78A9-7E9B-A76E-79EECFE82758}"/>
                </a:ext>
              </a:extLst>
            </p:cNvPr>
            <p:cNvPicPr>
              <a:picLocks noChangeAspect="1"/>
            </p:cNvPicPr>
            <p:nvPr/>
          </p:nvPicPr>
          <p:blipFill>
            <a:blip r:embed="rId2"/>
            <a:stretch>
              <a:fillRect/>
            </a:stretch>
          </p:blipFill>
          <p:spPr>
            <a:xfrm>
              <a:off x="-1071360" y="3564000"/>
              <a:ext cx="855360" cy="396000"/>
            </a:xfrm>
            <a:prstGeom prst="rect">
              <a:avLst/>
            </a:prstGeom>
            <a:grpFill/>
          </p:spPr>
        </p:pic>
        <p:pic>
          <p:nvPicPr>
            <p:cNvPr id="42" name="Bild // Listenebene erhöhen">
              <a:extLst>
                <a:ext uri="{FF2B5EF4-FFF2-40B4-BE49-F238E27FC236}">
                  <a16:creationId xmlns:a16="http://schemas.microsoft.com/office/drawing/2014/main" id="{914C75CB-813B-055A-6DA1-E92DEBD33494}"/>
                </a:ext>
              </a:extLst>
            </p:cNvPr>
            <p:cNvPicPr>
              <a:picLocks noChangeAspect="1"/>
            </p:cNvPicPr>
            <p:nvPr/>
          </p:nvPicPr>
          <p:blipFill>
            <a:blip r:embed="rId3"/>
            <a:stretch>
              <a:fillRect/>
            </a:stretch>
          </p:blipFill>
          <p:spPr>
            <a:xfrm>
              <a:off x="-1071360" y="3096000"/>
              <a:ext cx="855360" cy="396000"/>
            </a:xfrm>
            <a:prstGeom prst="rect">
              <a:avLst/>
            </a:prstGeom>
            <a:grpFill/>
          </p:spPr>
        </p:pic>
        <p:sp>
          <p:nvSpPr>
            <p:cNvPr id="43" name="Zurücksetzen">
              <a:extLst>
                <a:ext uri="{FF2B5EF4-FFF2-40B4-BE49-F238E27FC236}">
                  <a16:creationId xmlns:a16="http://schemas.microsoft.com/office/drawing/2014/main" id="{C38E7249-C8CC-C059-13A9-0424282C90F1}"/>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44" name="Layoutwechsel">
              <a:extLst>
                <a:ext uri="{FF2B5EF4-FFF2-40B4-BE49-F238E27FC236}">
                  <a16:creationId xmlns:a16="http://schemas.microsoft.com/office/drawing/2014/main" id="{A20107A6-5DBE-0E40-E547-51BB461CA0E2}"/>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45" name="Hilfslinien">
              <a:extLst>
                <a:ext uri="{FF2B5EF4-FFF2-40B4-BE49-F238E27FC236}">
                  <a16:creationId xmlns:a16="http://schemas.microsoft.com/office/drawing/2014/main" id="{55DC8FC3-F11B-F641-8E3E-6EC9F74AFCA3}"/>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46" name="Hilfslinien">
              <a:extLst>
                <a:ext uri="{FF2B5EF4-FFF2-40B4-BE49-F238E27FC236}">
                  <a16:creationId xmlns:a16="http://schemas.microsoft.com/office/drawing/2014/main" id="{07480B4A-7573-6962-C0DA-DF0D7CAB895D}"/>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sp>
          <p:nvSpPr>
            <p:cNvPr id="47" name="Listenebenen">
              <a:extLst>
                <a:ext uri="{FF2B5EF4-FFF2-40B4-BE49-F238E27FC236}">
                  <a16:creationId xmlns:a16="http://schemas.microsoft.com/office/drawing/2014/main" id="{9B68E375-6154-F60B-3EBC-5ECC82767C38}"/>
                </a:ext>
              </a:extLst>
            </p:cNvPr>
            <p:cNvSpPr txBox="1"/>
            <p:nvPr/>
          </p:nvSpPr>
          <p:spPr>
            <a:xfrm rot="10800000" flipH="1" flipV="1">
              <a:off x="-2124000" y="4104000"/>
              <a:ext cx="1908000" cy="864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1-3 mal klicken für: </a:t>
              </a:r>
              <a:br>
                <a:rPr lang="de-DE" sz="1000" b="0" baseline="0" dirty="0">
                  <a:solidFill>
                    <a:schemeClr val="tx1"/>
                  </a:solidFill>
                  <a:latin typeface="+mn-lt"/>
                </a:rPr>
              </a:br>
              <a:r>
                <a:rPr lang="de-DE" sz="1000" b="0" baseline="0" dirty="0">
                  <a:solidFill>
                    <a:schemeClr val="tx1"/>
                  </a:solidFill>
                  <a:latin typeface="+mn-lt"/>
                </a:rPr>
                <a:t>Bulletpoints der Ebenen 1-3</a:t>
              </a:r>
            </a:p>
            <a:p>
              <a:pPr marL="0" marR="0" lvl="0" indent="0" algn="r" defTabSz="1207843" rtl="0" eaLnBrk="1" fontAlgn="auto" latinLnBrk="0" hangingPunct="1">
                <a:lnSpc>
                  <a:spcPct val="100000"/>
                </a:lnSpc>
                <a:spcBef>
                  <a:spcPts val="0"/>
                </a:spcBef>
                <a:spcAft>
                  <a:spcPts val="0"/>
                </a:spcAft>
                <a:buClrTx/>
                <a:buSzTx/>
                <a:buFontTx/>
                <a:buNone/>
                <a:tabLst/>
                <a:defRPr/>
              </a:pPr>
              <a:endParaRPr lang="de-DE" sz="1000" b="0" baseline="0" dirty="0">
                <a:solidFill>
                  <a:schemeClr val="tx1"/>
                </a:solidFill>
                <a:latin typeface="+mn-lt"/>
              </a:endParaRP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Ab dem vierten Klick:</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Nummerierte Aufzählung</a:t>
              </a:r>
            </a:p>
          </p:txBody>
        </p:sp>
        <p:sp>
          <p:nvSpPr>
            <p:cNvPr id="48" name="Listenebenen">
              <a:extLst>
                <a:ext uri="{FF2B5EF4-FFF2-40B4-BE49-F238E27FC236}">
                  <a16:creationId xmlns:a16="http://schemas.microsoft.com/office/drawing/2014/main" id="{2F292552-F8D9-7E42-1591-3F81D50521FC}"/>
                </a:ext>
              </a:extLst>
            </p:cNvPr>
            <p:cNvSpPr txBox="1"/>
            <p:nvPr/>
          </p:nvSpPr>
          <p:spPr>
            <a:xfrm rot="10800000" flipH="1" flipV="1">
              <a:off x="-2124000" y="5040000"/>
              <a:ext cx="1908000" cy="720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Diese Schaltflächen </a:t>
              </a:r>
              <a:r>
                <a:rPr lang="de-DE" sz="1000" b="1" baseline="0" dirty="0">
                  <a:solidFill>
                    <a:schemeClr val="tx1"/>
                  </a:solidFill>
                  <a:latin typeface="+mn-lt"/>
                </a:rPr>
                <a:t>nicht</a:t>
              </a:r>
              <a:r>
                <a:rPr lang="de-DE" sz="1000" b="0" baseline="0" dirty="0">
                  <a:solidFill>
                    <a:schemeClr val="tx1"/>
                  </a:solidFill>
                  <a:latin typeface="+mn-lt"/>
                </a:rPr>
                <a:t> </a:t>
              </a:r>
              <a:r>
                <a:rPr lang="de-DE" sz="1000" b="1" baseline="0" dirty="0">
                  <a:solidFill>
                    <a:schemeClr val="tx1"/>
                  </a:solidFill>
                  <a:latin typeface="+mn-lt"/>
                </a:rPr>
                <a:t>benutzen</a:t>
              </a:r>
              <a:r>
                <a:rPr lang="de-DE" sz="1000" b="0" baseline="0" dirty="0">
                  <a:solidFill>
                    <a:schemeClr val="tx1"/>
                  </a:solidFill>
                  <a:latin typeface="+mn-lt"/>
                </a:rPr>
                <a:t>, da sonst Formatierungen verloren gehen!</a:t>
              </a:r>
            </a:p>
          </p:txBody>
        </p:sp>
        <p:pic>
          <p:nvPicPr>
            <p:cNvPr id="49" name="Bild // Listenebene">
              <a:extLst>
                <a:ext uri="{FF2B5EF4-FFF2-40B4-BE49-F238E27FC236}">
                  <a16:creationId xmlns:a16="http://schemas.microsoft.com/office/drawing/2014/main" id="{297FAABC-8865-C72C-93E9-143225433B8F}"/>
                </a:ext>
              </a:extLst>
            </p:cNvPr>
            <p:cNvPicPr>
              <a:picLocks noChangeAspect="1"/>
            </p:cNvPicPr>
            <p:nvPr/>
          </p:nvPicPr>
          <p:blipFill>
            <a:blip r:embed="rId4"/>
            <a:srcRect/>
            <a:stretch/>
          </p:blipFill>
          <p:spPr>
            <a:xfrm>
              <a:off x="-1071360" y="5832000"/>
              <a:ext cx="855360" cy="383075"/>
            </a:xfrm>
            <a:prstGeom prst="rect">
              <a:avLst/>
            </a:prstGeom>
            <a:grpFill/>
          </p:spPr>
        </p:pic>
        <p:sp>
          <p:nvSpPr>
            <p:cNvPr id="50" name="X">
              <a:extLst>
                <a:ext uri="{FF2B5EF4-FFF2-40B4-BE49-F238E27FC236}">
                  <a16:creationId xmlns:a16="http://schemas.microsoft.com/office/drawing/2014/main" id="{B2222CB0-BCD7-004A-C735-51264D769A73}"/>
                </a:ext>
              </a:extLst>
            </p:cNvPr>
            <p:cNvSpPr txBox="1"/>
            <p:nvPr/>
          </p:nvSpPr>
          <p:spPr>
            <a:xfrm rot="10800000" flipH="1" flipV="1">
              <a:off x="-1071360" y="5826850"/>
              <a:ext cx="855360" cy="388225"/>
            </a:xfrm>
            <a:prstGeom prst="rect">
              <a:avLst/>
            </a:prstGeom>
            <a:noFill/>
            <a:ln w="12700">
              <a:noFill/>
            </a:ln>
          </p:spPr>
          <p:txBody>
            <a:bodyPr vert="vert"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207843" rtl="0" eaLnBrk="1" fontAlgn="auto" latinLnBrk="0" hangingPunct="1">
                <a:lnSpc>
                  <a:spcPct val="100000"/>
                </a:lnSpc>
                <a:spcBef>
                  <a:spcPts val="0"/>
                </a:spcBef>
                <a:spcAft>
                  <a:spcPts val="0"/>
                </a:spcAft>
                <a:buClrTx/>
                <a:buSzTx/>
                <a:buFontTx/>
                <a:buNone/>
                <a:tabLst/>
                <a:defRPr/>
              </a:pPr>
              <a:r>
                <a:rPr lang="de-DE" sz="4400" b="0" baseline="0" dirty="0">
                  <a:solidFill>
                    <a:schemeClr val="accent1"/>
                  </a:solidFill>
                  <a:latin typeface="+mj-lt"/>
                </a:rPr>
                <a:t>X</a:t>
              </a:r>
              <a:endParaRPr lang="de-DE" sz="5400" b="0" baseline="0" dirty="0">
                <a:solidFill>
                  <a:schemeClr val="accent1"/>
                </a:solidFill>
                <a:latin typeface="+mj-lt"/>
              </a:endParaRPr>
            </a:p>
          </p:txBody>
        </p:sp>
      </p:grpSp>
      <p:sp>
        <p:nvSpPr>
          <p:cNvPr id="34" name="Gliederung">
            <a:extLst>
              <a:ext uri="{FF2B5EF4-FFF2-40B4-BE49-F238E27FC236}">
                <a16:creationId xmlns:a16="http://schemas.microsoft.com/office/drawing/2014/main" id="{42BC4A26-5631-DCF0-24CB-29B5974CFAF4}"/>
              </a:ext>
            </a:extLst>
          </p:cNvPr>
          <p:cNvSpPr txBox="1"/>
          <p:nvPr/>
        </p:nvSpPr>
        <p:spPr>
          <a:xfrm rot="10800000" flipH="1" flipV="1">
            <a:off x="12348000" y="2232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Bitte in der Aufzählung </a:t>
            </a:r>
          </a:p>
          <a:p>
            <a:pPr indent="0" algn="l">
              <a:lnSpc>
                <a:spcPct val="100000"/>
              </a:lnSpc>
              <a:spcBef>
                <a:spcPts val="0"/>
              </a:spcBef>
              <a:spcAft>
                <a:spcPts val="0"/>
              </a:spcAft>
            </a:pPr>
            <a:r>
              <a:rPr lang="de-DE" sz="1000" b="1" baseline="0" dirty="0">
                <a:solidFill>
                  <a:schemeClr val="tx1"/>
                </a:solidFill>
                <a:latin typeface="+mn-lt"/>
              </a:rPr>
              <a:t>nur die Hauptkapitel </a:t>
            </a:r>
            <a:r>
              <a:rPr lang="de-DE" sz="1000" b="0" baseline="0" dirty="0">
                <a:solidFill>
                  <a:schemeClr val="tx1"/>
                </a:solidFill>
                <a:latin typeface="+mn-lt"/>
              </a:rPr>
              <a:t>aus der Gliederung aufführen.</a:t>
            </a:r>
          </a:p>
        </p:txBody>
      </p:sp>
      <p:sp>
        <p:nvSpPr>
          <p:cNvPr id="12" name="Fläche">
            <a:extLst>
              <a:ext uri="{FF2B5EF4-FFF2-40B4-BE49-F238E27FC236}">
                <a16:creationId xmlns:a16="http://schemas.microsoft.com/office/drawing/2014/main" id="{3AAD2D77-BC28-322C-F1D3-B3A04F77F418}"/>
              </a:ext>
            </a:extLst>
          </p:cNvPr>
          <p:cNvSpPr/>
          <p:nvPr/>
        </p:nvSpPr>
        <p:spPr>
          <a:xfrm>
            <a:off x="9203055" y="0"/>
            <a:ext cx="2988945" cy="68580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afik">
            <a:extLst>
              <a:ext uri="{FF2B5EF4-FFF2-40B4-BE49-F238E27FC236}">
                <a16:creationId xmlns:a16="http://schemas.microsoft.com/office/drawing/2014/main" id="{C3CD2392-C99C-C4E8-4432-E36D7C81A433}"/>
              </a:ext>
            </a:extLst>
          </p:cNvPr>
          <p:cNvGrpSpPr>
            <a:grpSpLocks noGrp="1" noUngrp="1" noRot="1" noMove="1" noResize="1"/>
          </p:cNvGrpSpPr>
          <p:nvPr/>
        </p:nvGrpSpPr>
        <p:grpSpPr bwMode="auto">
          <a:xfrm>
            <a:off x="9383713" y="160338"/>
            <a:ext cx="2808287" cy="6697662"/>
            <a:chOff x="5911" y="101"/>
            <a:chExt cx="1769" cy="4219"/>
          </a:xfrm>
        </p:grpSpPr>
        <p:sp>
          <p:nvSpPr>
            <p:cNvPr id="7" name="Freeform 5">
              <a:extLst>
                <a:ext uri="{FF2B5EF4-FFF2-40B4-BE49-F238E27FC236}">
                  <a16:creationId xmlns:a16="http://schemas.microsoft.com/office/drawing/2014/main" id="{27D3547F-DC4E-BA88-CFFB-96EE0C806949}"/>
                </a:ext>
              </a:extLst>
            </p:cNvPr>
            <p:cNvSpPr>
              <a:spLocks noGrp="1" noRot="1" noMove="1" noResize="1" noEditPoints="1" noAdjustHandles="1" noChangeArrowheads="1" noChangeShapeType="1"/>
            </p:cNvSpPr>
            <p:nvPr/>
          </p:nvSpPr>
          <p:spPr bwMode="auto">
            <a:xfrm>
              <a:off x="6922" y="200"/>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 name="Freeform 6">
              <a:extLst>
                <a:ext uri="{FF2B5EF4-FFF2-40B4-BE49-F238E27FC236}">
                  <a16:creationId xmlns:a16="http://schemas.microsoft.com/office/drawing/2014/main" id="{5AB09503-DF17-94A7-708B-09335AC284D9}"/>
                </a:ext>
              </a:extLst>
            </p:cNvPr>
            <p:cNvSpPr>
              <a:spLocks noGrp="1" noRot="1" noMove="1" noResize="1" noEditPoints="1" noAdjustHandles="1" noChangeArrowheads="1" noChangeShapeType="1"/>
            </p:cNvSpPr>
            <p:nvPr/>
          </p:nvSpPr>
          <p:spPr bwMode="auto">
            <a:xfrm>
              <a:off x="6669" y="395"/>
              <a:ext cx="127" cy="196"/>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 name="Freeform 7">
              <a:extLst>
                <a:ext uri="{FF2B5EF4-FFF2-40B4-BE49-F238E27FC236}">
                  <a16:creationId xmlns:a16="http://schemas.microsoft.com/office/drawing/2014/main" id="{39924023-C22E-674A-50A6-7D516E467C8A}"/>
                </a:ext>
              </a:extLst>
            </p:cNvPr>
            <p:cNvSpPr>
              <a:spLocks noGrp="1" noRot="1" noMove="1" noResize="1" noEditPoints="1" noAdjustHandles="1" noChangeArrowheads="1" noChangeShapeType="1"/>
            </p:cNvSpPr>
            <p:nvPr/>
          </p:nvSpPr>
          <p:spPr bwMode="auto">
            <a:xfrm>
              <a:off x="6416" y="101"/>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A88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 name="Freeform 8">
              <a:extLst>
                <a:ext uri="{FF2B5EF4-FFF2-40B4-BE49-F238E27FC236}">
                  <a16:creationId xmlns:a16="http://schemas.microsoft.com/office/drawing/2014/main" id="{766765A1-B672-5BB5-7FD7-3DED0EE9436E}"/>
                </a:ext>
              </a:extLst>
            </p:cNvPr>
            <p:cNvSpPr>
              <a:spLocks noGrp="1" noRot="1" noMove="1" noResize="1" noEditPoints="1" noAdjustHandles="1" noChangeArrowheads="1" noChangeShapeType="1"/>
            </p:cNvSpPr>
            <p:nvPr/>
          </p:nvSpPr>
          <p:spPr bwMode="auto">
            <a:xfrm>
              <a:off x="6543" y="49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 name="Freeform 9">
              <a:extLst>
                <a:ext uri="{FF2B5EF4-FFF2-40B4-BE49-F238E27FC236}">
                  <a16:creationId xmlns:a16="http://schemas.microsoft.com/office/drawing/2014/main" id="{39FF04F2-790E-3F1B-2FE7-7AE702EFE8E4}"/>
                </a:ext>
              </a:extLst>
            </p:cNvPr>
            <p:cNvSpPr>
              <a:spLocks noGrp="1" noRot="1" noMove="1" noResize="1" noEditPoints="1" noAdjustHandles="1" noChangeArrowheads="1" noChangeShapeType="1"/>
            </p:cNvSpPr>
            <p:nvPr/>
          </p:nvSpPr>
          <p:spPr bwMode="auto">
            <a:xfrm>
              <a:off x="6922" y="494"/>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 name="Freeform 10">
              <a:extLst>
                <a:ext uri="{FF2B5EF4-FFF2-40B4-BE49-F238E27FC236}">
                  <a16:creationId xmlns:a16="http://schemas.microsoft.com/office/drawing/2014/main" id="{B3C75CAC-F38D-59B0-D4BD-CBD47AB3D1A0}"/>
                </a:ext>
              </a:extLst>
            </p:cNvPr>
            <p:cNvSpPr>
              <a:spLocks noGrp="1" noRot="1" noMove="1" noResize="1" noEditPoints="1" noAdjustHandles="1" noChangeArrowheads="1" noChangeShapeType="1"/>
            </p:cNvSpPr>
            <p:nvPr/>
          </p:nvSpPr>
          <p:spPr bwMode="auto">
            <a:xfrm>
              <a:off x="6796" y="69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 name="Freeform 11">
              <a:extLst>
                <a:ext uri="{FF2B5EF4-FFF2-40B4-BE49-F238E27FC236}">
                  <a16:creationId xmlns:a16="http://schemas.microsoft.com/office/drawing/2014/main" id="{84E81EA7-CB25-7414-A179-19400DA53F99}"/>
                </a:ext>
              </a:extLst>
            </p:cNvPr>
            <p:cNvSpPr>
              <a:spLocks noGrp="1" noRot="1" noMove="1" noResize="1" noEditPoints="1" noAdjustHandles="1" noChangeArrowheads="1" noChangeShapeType="1"/>
            </p:cNvSpPr>
            <p:nvPr/>
          </p:nvSpPr>
          <p:spPr bwMode="auto">
            <a:xfrm>
              <a:off x="6290" y="29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 name="Freeform 12">
              <a:extLst>
                <a:ext uri="{FF2B5EF4-FFF2-40B4-BE49-F238E27FC236}">
                  <a16:creationId xmlns:a16="http://schemas.microsoft.com/office/drawing/2014/main" id="{F60E6008-7A59-6554-E926-F8269579F5CE}"/>
                </a:ext>
              </a:extLst>
            </p:cNvPr>
            <p:cNvSpPr>
              <a:spLocks noGrp="1" noRot="1" noMove="1" noResize="1" noEditPoints="1" noAdjustHandles="1" noChangeArrowheads="1" noChangeShapeType="1"/>
            </p:cNvSpPr>
            <p:nvPr/>
          </p:nvSpPr>
          <p:spPr bwMode="auto">
            <a:xfrm>
              <a:off x="7175" y="101"/>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 name="Freeform 13">
              <a:extLst>
                <a:ext uri="{FF2B5EF4-FFF2-40B4-BE49-F238E27FC236}">
                  <a16:creationId xmlns:a16="http://schemas.microsoft.com/office/drawing/2014/main" id="{37EEFAAD-90F2-4AB4-1944-D78F22A11925}"/>
                </a:ext>
              </a:extLst>
            </p:cNvPr>
            <p:cNvSpPr>
              <a:spLocks noGrp="1" noRot="1" noMove="1" noResize="1" noEditPoints="1" noAdjustHandles="1" noChangeArrowheads="1" noChangeShapeType="1"/>
            </p:cNvSpPr>
            <p:nvPr/>
          </p:nvSpPr>
          <p:spPr bwMode="auto">
            <a:xfrm>
              <a:off x="6543" y="298"/>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 name="Freeform 14">
              <a:extLst>
                <a:ext uri="{FF2B5EF4-FFF2-40B4-BE49-F238E27FC236}">
                  <a16:creationId xmlns:a16="http://schemas.microsoft.com/office/drawing/2014/main" id="{55381F11-B53F-21CB-F021-CC5DBE0487C8}"/>
                </a:ext>
              </a:extLst>
            </p:cNvPr>
            <p:cNvSpPr>
              <a:spLocks noGrp="1" noRot="1" noMove="1" noResize="1" noEditPoints="1" noAdjustHandles="1" noChangeArrowheads="1" noChangeShapeType="1"/>
            </p:cNvSpPr>
            <p:nvPr/>
          </p:nvSpPr>
          <p:spPr bwMode="auto">
            <a:xfrm>
              <a:off x="7048" y="494"/>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 name="Freeform 15">
              <a:extLst>
                <a:ext uri="{FF2B5EF4-FFF2-40B4-BE49-F238E27FC236}">
                  <a16:creationId xmlns:a16="http://schemas.microsoft.com/office/drawing/2014/main" id="{FDA38F84-AB18-913E-8C00-08F7708A0C60}"/>
                </a:ext>
              </a:extLst>
            </p:cNvPr>
            <p:cNvSpPr>
              <a:spLocks noGrp="1" noRot="1" noMove="1" noResize="1" noEditPoints="1" noAdjustHandles="1" noChangeArrowheads="1" noChangeShapeType="1"/>
            </p:cNvSpPr>
            <p:nvPr/>
          </p:nvSpPr>
          <p:spPr bwMode="auto">
            <a:xfrm>
              <a:off x="6796" y="200"/>
              <a:ext cx="126" cy="196"/>
            </a:xfrm>
            <a:custGeom>
              <a:avLst/>
              <a:gdLst>
                <a:gd name="T0" fmla="*/ 0 w 554"/>
                <a:gd name="T1" fmla="*/ 0 h 865"/>
                <a:gd name="T2" fmla="*/ 0 w 554"/>
                <a:gd name="T3" fmla="*/ 433 h 865"/>
                <a:gd name="T4" fmla="*/ 0 w 554"/>
                <a:gd name="T5" fmla="*/ 865 h 865"/>
                <a:gd name="T6" fmla="*/ 554 w 554"/>
                <a:gd name="T7" fmla="*/ 433 h 865"/>
                <a:gd name="T8" fmla="*/ 0 w 554"/>
                <a:gd name="T9" fmla="*/ 0 h 865"/>
              </a:gdLst>
              <a:ahLst/>
              <a:cxnLst>
                <a:cxn ang="0">
                  <a:pos x="T0" y="T1"/>
                </a:cxn>
                <a:cxn ang="0">
                  <a:pos x="T2" y="T3"/>
                </a:cxn>
                <a:cxn ang="0">
                  <a:pos x="T4" y="T5"/>
                </a:cxn>
                <a:cxn ang="0">
                  <a:pos x="T6" y="T7"/>
                </a:cxn>
                <a:cxn ang="0">
                  <a:pos x="T8" y="T9"/>
                </a:cxn>
              </a:cxnLst>
              <a:rect l="0" t="0" r="r" b="b"/>
              <a:pathLst>
                <a:path w="554" h="865">
                  <a:moveTo>
                    <a:pt x="0" y="0"/>
                  </a:moveTo>
                  <a:lnTo>
                    <a:pt x="0" y="433"/>
                  </a:lnTo>
                  <a:lnTo>
                    <a:pt x="0" y="865"/>
                  </a:lnTo>
                  <a:lnTo>
                    <a:pt x="554" y="433"/>
                  </a:lnTo>
                  <a:lnTo>
                    <a:pt x="0" y="0"/>
                  </a:lnTo>
                  <a:close/>
                </a:path>
              </a:pathLst>
            </a:custGeom>
            <a:solidFill>
              <a:srgbClr val="B9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 name="Freeform 16">
              <a:extLst>
                <a:ext uri="{FF2B5EF4-FFF2-40B4-BE49-F238E27FC236}">
                  <a16:creationId xmlns:a16="http://schemas.microsoft.com/office/drawing/2014/main" id="{E9969BB7-84E1-874C-63DE-87A61D6FDF72}"/>
                </a:ext>
              </a:extLst>
            </p:cNvPr>
            <p:cNvSpPr>
              <a:spLocks noGrp="1" noRot="1" noMove="1" noResize="1" noEditPoints="1" noAdjustHandles="1" noChangeArrowheads="1" noChangeShapeType="1"/>
            </p:cNvSpPr>
            <p:nvPr/>
          </p:nvSpPr>
          <p:spPr bwMode="auto">
            <a:xfrm>
              <a:off x="6290" y="49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 name="Freeform 17">
              <a:extLst>
                <a:ext uri="{FF2B5EF4-FFF2-40B4-BE49-F238E27FC236}">
                  <a16:creationId xmlns:a16="http://schemas.microsoft.com/office/drawing/2014/main" id="{DDCAD7F3-45F4-F99F-A51B-B8B5DC51339B}"/>
                </a:ext>
              </a:extLst>
            </p:cNvPr>
            <p:cNvSpPr>
              <a:spLocks noGrp="1" noRot="1" noMove="1" noResize="1" noEditPoints="1" noAdjustHandles="1" noChangeArrowheads="1" noChangeShapeType="1"/>
            </p:cNvSpPr>
            <p:nvPr/>
          </p:nvSpPr>
          <p:spPr bwMode="auto">
            <a:xfrm>
              <a:off x="6037" y="395"/>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 name="Freeform 18">
              <a:extLst>
                <a:ext uri="{FF2B5EF4-FFF2-40B4-BE49-F238E27FC236}">
                  <a16:creationId xmlns:a16="http://schemas.microsoft.com/office/drawing/2014/main" id="{5E2C411F-A9AA-9561-5FB2-5E0E499A3C11}"/>
                </a:ext>
              </a:extLst>
            </p:cNvPr>
            <p:cNvSpPr>
              <a:spLocks noGrp="1" noRot="1" noMove="1" noResize="1" noEditPoints="1" noAdjustHandles="1" noChangeArrowheads="1" noChangeShapeType="1"/>
            </p:cNvSpPr>
            <p:nvPr/>
          </p:nvSpPr>
          <p:spPr bwMode="auto">
            <a:xfrm>
              <a:off x="6164" y="59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 name="Freeform 19">
              <a:extLst>
                <a:ext uri="{FF2B5EF4-FFF2-40B4-BE49-F238E27FC236}">
                  <a16:creationId xmlns:a16="http://schemas.microsoft.com/office/drawing/2014/main" id="{E7FAC5AA-BE78-330C-574C-B53E950CCD8C}"/>
                </a:ext>
              </a:extLst>
            </p:cNvPr>
            <p:cNvSpPr>
              <a:spLocks noGrp="1" noRot="1" noMove="1" noResize="1" noEditPoints="1" noAdjustHandles="1" noChangeArrowheads="1" noChangeShapeType="1"/>
            </p:cNvSpPr>
            <p:nvPr/>
          </p:nvSpPr>
          <p:spPr bwMode="auto">
            <a:xfrm>
              <a:off x="7301" y="29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 name="Freeform 20">
              <a:extLst>
                <a:ext uri="{FF2B5EF4-FFF2-40B4-BE49-F238E27FC236}">
                  <a16:creationId xmlns:a16="http://schemas.microsoft.com/office/drawing/2014/main" id="{C3C5B3C7-8D51-2F5D-32A7-53217232CE8A}"/>
                </a:ext>
              </a:extLst>
            </p:cNvPr>
            <p:cNvSpPr>
              <a:spLocks noGrp="1" noRot="1" noMove="1" noResize="1" noEditPoints="1" noAdjustHandles="1" noChangeArrowheads="1" noChangeShapeType="1"/>
            </p:cNvSpPr>
            <p:nvPr/>
          </p:nvSpPr>
          <p:spPr bwMode="auto">
            <a:xfrm>
              <a:off x="6416" y="494"/>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B9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Freeform 21">
              <a:extLst>
                <a:ext uri="{FF2B5EF4-FFF2-40B4-BE49-F238E27FC236}">
                  <a16:creationId xmlns:a16="http://schemas.microsoft.com/office/drawing/2014/main" id="{D58BEBBA-5562-897E-DDF2-0FE51436B5BD}"/>
                </a:ext>
              </a:extLst>
            </p:cNvPr>
            <p:cNvSpPr>
              <a:spLocks noGrp="1" noRot="1" noMove="1" noResize="1" noEditPoints="1" noAdjustHandles="1" noChangeArrowheads="1" noChangeShapeType="1"/>
            </p:cNvSpPr>
            <p:nvPr/>
          </p:nvSpPr>
          <p:spPr bwMode="auto">
            <a:xfrm>
              <a:off x="5911" y="200"/>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22">
              <a:extLst>
                <a:ext uri="{FF2B5EF4-FFF2-40B4-BE49-F238E27FC236}">
                  <a16:creationId xmlns:a16="http://schemas.microsoft.com/office/drawing/2014/main" id="{0A8E5CE0-7112-4D4F-E0A6-475176859C3B}"/>
                </a:ext>
              </a:extLst>
            </p:cNvPr>
            <p:cNvSpPr>
              <a:spLocks noGrp="1" noRot="1" noMove="1" noResize="1" noEditPoints="1" noAdjustHandles="1" noChangeArrowheads="1" noChangeShapeType="1"/>
            </p:cNvSpPr>
            <p:nvPr/>
          </p:nvSpPr>
          <p:spPr bwMode="auto">
            <a:xfrm>
              <a:off x="7427" y="395"/>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Freeform 23">
              <a:extLst>
                <a:ext uri="{FF2B5EF4-FFF2-40B4-BE49-F238E27FC236}">
                  <a16:creationId xmlns:a16="http://schemas.microsoft.com/office/drawing/2014/main" id="{B8F61B68-4F0E-D392-DB30-DB46DE0E6602}"/>
                </a:ext>
              </a:extLst>
            </p:cNvPr>
            <p:cNvSpPr>
              <a:spLocks noGrp="1" noRot="1" noMove="1" noResize="1" noEditPoints="1" noAdjustHandles="1" noChangeArrowheads="1" noChangeShapeType="1"/>
            </p:cNvSpPr>
            <p:nvPr/>
          </p:nvSpPr>
          <p:spPr bwMode="auto">
            <a:xfrm>
              <a:off x="7554" y="3928"/>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24">
              <a:extLst>
                <a:ext uri="{FF2B5EF4-FFF2-40B4-BE49-F238E27FC236}">
                  <a16:creationId xmlns:a16="http://schemas.microsoft.com/office/drawing/2014/main" id="{5327E983-AE55-AF59-8486-AFE03AA2BB83}"/>
                </a:ext>
              </a:extLst>
            </p:cNvPr>
            <p:cNvSpPr>
              <a:spLocks noGrp="1" noRot="1" noMove="1" noResize="1" noEditPoints="1" noAdjustHandles="1" noChangeArrowheads="1" noChangeShapeType="1"/>
            </p:cNvSpPr>
            <p:nvPr/>
          </p:nvSpPr>
          <p:spPr bwMode="auto">
            <a:xfrm>
              <a:off x="7427" y="3731"/>
              <a:ext cx="127"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25">
              <a:extLst>
                <a:ext uri="{FF2B5EF4-FFF2-40B4-BE49-F238E27FC236}">
                  <a16:creationId xmlns:a16="http://schemas.microsoft.com/office/drawing/2014/main" id="{4098861C-9BB8-5DC4-DF4D-BBE4AA69B67E}"/>
                </a:ext>
              </a:extLst>
            </p:cNvPr>
            <p:cNvSpPr>
              <a:spLocks noGrp="1" noRot="1" noMove="1" noResize="1" noEditPoints="1" noAdjustHandles="1" noChangeArrowheads="1" noChangeShapeType="1"/>
            </p:cNvSpPr>
            <p:nvPr/>
          </p:nvSpPr>
          <p:spPr bwMode="auto">
            <a:xfrm>
              <a:off x="7554" y="3633"/>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26">
              <a:extLst>
                <a:ext uri="{FF2B5EF4-FFF2-40B4-BE49-F238E27FC236}">
                  <a16:creationId xmlns:a16="http://schemas.microsoft.com/office/drawing/2014/main" id="{1BD70751-FDA5-47C3-65EE-F48C60628EC2}"/>
                </a:ext>
              </a:extLst>
            </p:cNvPr>
            <p:cNvSpPr>
              <a:spLocks noGrp="1" noRot="1" noMove="1" noResize="1" noEditPoints="1" noAdjustHandles="1" noChangeArrowheads="1" noChangeShapeType="1"/>
            </p:cNvSpPr>
            <p:nvPr/>
          </p:nvSpPr>
          <p:spPr bwMode="auto">
            <a:xfrm>
              <a:off x="7427" y="3829"/>
              <a:ext cx="127"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B9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27">
              <a:extLst>
                <a:ext uri="{FF2B5EF4-FFF2-40B4-BE49-F238E27FC236}">
                  <a16:creationId xmlns:a16="http://schemas.microsoft.com/office/drawing/2014/main" id="{E5E69679-FB04-E40D-34AD-3F4D76338CFC}"/>
                </a:ext>
              </a:extLst>
            </p:cNvPr>
            <p:cNvSpPr>
              <a:spLocks noGrp="1" noRot="1" noMove="1" noResize="1" noEditPoints="1" noAdjustHandles="1" noChangeArrowheads="1" noChangeShapeType="1"/>
            </p:cNvSpPr>
            <p:nvPr/>
          </p:nvSpPr>
          <p:spPr bwMode="auto">
            <a:xfrm>
              <a:off x="7427" y="4124"/>
              <a:ext cx="127"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28">
              <a:extLst>
                <a:ext uri="{FF2B5EF4-FFF2-40B4-BE49-F238E27FC236}">
                  <a16:creationId xmlns:a16="http://schemas.microsoft.com/office/drawing/2014/main" id="{D08E274C-655E-F4CF-170D-BF5C147244F8}"/>
                </a:ext>
              </a:extLst>
            </p:cNvPr>
            <p:cNvSpPr>
              <a:spLocks noGrp="1" noRot="1" noMove="1" noResize="1" noEditPoints="1" noAdjustHandles="1" noChangeArrowheads="1" noChangeShapeType="1"/>
            </p:cNvSpPr>
            <p:nvPr/>
          </p:nvSpPr>
          <p:spPr bwMode="auto">
            <a:xfrm>
              <a:off x="7554" y="4026"/>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9865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35" name="UNIVERSITÄT PADERBORN Logo">
            <a:extLst>
              <a:ext uri="{FF2B5EF4-FFF2-40B4-BE49-F238E27FC236}">
                <a16:creationId xmlns:a16="http://schemas.microsoft.com/office/drawing/2014/main" id="{4D8E16FA-AF62-2D06-1EAB-33DF00467FA7}"/>
              </a:ext>
            </a:extLst>
          </p:cNvPr>
          <p:cNvPicPr>
            <a:picLocks noGrp="1" noRot="1" noChangeAspect="1" noMove="1" noResize="1" noEditPoints="1" noAdjustHandles="1" noChangeArrowheads="1" noChangeShapeType="1" noCrop="1"/>
          </p:cNvPicPr>
          <p:nvPr/>
        </p:nvPicPr>
        <p:blipFill>
          <a:blip r:embed="rId5"/>
          <a:srcRect/>
          <a:stretch/>
        </p:blipFill>
        <p:spPr>
          <a:xfrm>
            <a:off x="306883" y="307090"/>
            <a:ext cx="1692000" cy="688834"/>
          </a:xfrm>
          <a:prstGeom prst="rect">
            <a:avLst/>
          </a:prstGeom>
        </p:spPr>
      </p:pic>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lvl1pPr>
              <a:defRPr>
                <a:solidFill>
                  <a:schemeClr val="bg1"/>
                </a:solidFill>
              </a:defRPr>
            </a:lvl1pPr>
          </a:lstStyle>
          <a:p>
            <a:fld id="{B686F226-E370-48AE-A960-17C6AF14E8EB}" type="slidenum">
              <a:rPr lang="de-DE" smtClean="0"/>
              <a:t>‹Nr.›</a:t>
            </a:fld>
            <a:endParaRPr lang="de-DE"/>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p:txBody>
          <a:bodyPr/>
          <a:lstStyle>
            <a:lvl1pPr>
              <a:defRPr/>
            </a:lvl1pPr>
          </a:lstStyle>
          <a:p>
            <a:endParaRPr lang="de-DE"/>
          </a:p>
        </p:txBody>
      </p:sp>
      <p:sp>
        <p:nvSpPr>
          <p:cNvPr id="10" name="Gliederung">
            <a:extLst>
              <a:ext uri="{FF2B5EF4-FFF2-40B4-BE49-F238E27FC236}">
                <a16:creationId xmlns:a16="http://schemas.microsoft.com/office/drawing/2014/main" id="{C87C70FB-2683-974E-FF57-E625F7D35486}"/>
              </a:ext>
            </a:extLst>
          </p:cNvPr>
          <p:cNvSpPr>
            <a:spLocks noGrp="1"/>
          </p:cNvSpPr>
          <p:nvPr>
            <p:ph type="body" orient="vert" idx="15" hasCustomPrompt="1"/>
          </p:nvPr>
        </p:nvSpPr>
        <p:spPr>
          <a:xfrm>
            <a:off x="9583738" y="2030412"/>
            <a:ext cx="2185987" cy="3990975"/>
          </a:xfrm>
          <a:prstGeom prst="rect">
            <a:avLst/>
          </a:prstGeom>
        </p:spPr>
        <p:txBody>
          <a:bodyPr vert="horz" numCol="1"/>
          <a:lstStyle>
            <a:lvl1pPr marL="198000" indent="-198000" algn="l">
              <a:lnSpc>
                <a:spcPct val="100000"/>
              </a:lnSpc>
              <a:spcBef>
                <a:spcPts val="0"/>
              </a:spcBef>
              <a:spcAft>
                <a:spcPts val="800"/>
              </a:spcAft>
              <a:buFont typeface="+mj-lt"/>
              <a:buAutoNum type="arabicPeriod"/>
              <a:defRPr sz="1400" b="0">
                <a:solidFill>
                  <a:schemeClr val="bg1"/>
                </a:solidFill>
              </a:defRPr>
            </a:lvl1pPr>
            <a:lvl2pPr marL="198000" indent="-198000" algn="l">
              <a:lnSpc>
                <a:spcPct val="100000"/>
              </a:lnSpc>
              <a:spcBef>
                <a:spcPts val="0"/>
              </a:spcBef>
              <a:spcAft>
                <a:spcPts val="800"/>
              </a:spcAft>
              <a:buFont typeface="+mj-lt"/>
              <a:buAutoNum type="arabicPeriod"/>
              <a:defRPr sz="1400" b="0">
                <a:solidFill>
                  <a:schemeClr val="bg1"/>
                </a:solidFill>
              </a:defRPr>
            </a:lvl2pPr>
            <a:lvl3pPr marL="198000" indent="-198000" algn="l">
              <a:lnSpc>
                <a:spcPct val="100000"/>
              </a:lnSpc>
              <a:spcBef>
                <a:spcPts val="0"/>
              </a:spcBef>
              <a:spcAft>
                <a:spcPts val="800"/>
              </a:spcAft>
              <a:buFont typeface="+mj-lt"/>
              <a:buAutoNum type="arabicPeriod"/>
              <a:defRPr sz="1400" b="0">
                <a:solidFill>
                  <a:schemeClr val="bg1"/>
                </a:solidFill>
              </a:defRPr>
            </a:lvl3pPr>
            <a:lvl4pPr marL="198000" indent="-198000" algn="l">
              <a:lnSpc>
                <a:spcPct val="100000"/>
              </a:lnSpc>
              <a:spcBef>
                <a:spcPts val="0"/>
              </a:spcBef>
              <a:spcAft>
                <a:spcPts val="800"/>
              </a:spcAft>
              <a:buFont typeface="+mj-lt"/>
              <a:buAutoNum type="arabicPeriod"/>
              <a:defRPr sz="1400" b="0">
                <a:solidFill>
                  <a:schemeClr val="bg1"/>
                </a:solidFill>
              </a:defRPr>
            </a:lvl4pPr>
            <a:lvl5pPr marL="198000" indent="-198000" algn="l">
              <a:lnSpc>
                <a:spcPct val="100000"/>
              </a:lnSpc>
              <a:spcBef>
                <a:spcPts val="0"/>
              </a:spcBef>
              <a:spcAft>
                <a:spcPts val="800"/>
              </a:spcAft>
              <a:buFont typeface="+mj-lt"/>
              <a:buAutoNum type="arabicPeriod"/>
              <a:defRPr sz="1400" b="0">
                <a:solidFill>
                  <a:schemeClr val="bg1"/>
                </a:solidFill>
              </a:defRPr>
            </a:lvl5pPr>
            <a:lvl6pPr marL="198000" indent="-198000" algn="l">
              <a:lnSpc>
                <a:spcPct val="100000"/>
              </a:lnSpc>
              <a:spcBef>
                <a:spcPts val="0"/>
              </a:spcBef>
              <a:spcAft>
                <a:spcPts val="800"/>
              </a:spcAft>
              <a:buFont typeface="+mj-lt"/>
              <a:buAutoNum type="arabicPeriod"/>
              <a:defRPr sz="1400" b="0">
                <a:solidFill>
                  <a:schemeClr val="bg1"/>
                </a:solidFill>
              </a:defRPr>
            </a:lvl6pPr>
            <a:lvl7pPr marL="198000" indent="-198000" algn="l">
              <a:lnSpc>
                <a:spcPct val="100000"/>
              </a:lnSpc>
              <a:spcBef>
                <a:spcPts val="0"/>
              </a:spcBef>
              <a:spcAft>
                <a:spcPts val="800"/>
              </a:spcAft>
              <a:buFont typeface="+mj-lt"/>
              <a:buAutoNum type="arabicPeriod"/>
              <a:defRPr sz="1400" b="0">
                <a:solidFill>
                  <a:schemeClr val="bg1"/>
                </a:solidFill>
              </a:defRPr>
            </a:lvl7pPr>
            <a:lvl8pPr marL="198000" indent="-198000" algn="l">
              <a:lnSpc>
                <a:spcPct val="100000"/>
              </a:lnSpc>
              <a:spcBef>
                <a:spcPts val="0"/>
              </a:spcBef>
              <a:spcAft>
                <a:spcPts val="800"/>
              </a:spcAft>
              <a:buFont typeface="+mj-lt"/>
              <a:buAutoNum type="arabicPeriod"/>
              <a:defRPr sz="1400" b="0">
                <a:solidFill>
                  <a:schemeClr val="bg1"/>
                </a:solidFill>
              </a:defRPr>
            </a:lvl8pPr>
            <a:lvl9pPr marL="198000" indent="-198000" algn="l">
              <a:lnSpc>
                <a:spcPct val="100000"/>
              </a:lnSpc>
              <a:spcBef>
                <a:spcPts val="0"/>
              </a:spcBef>
              <a:spcAft>
                <a:spcPts val="800"/>
              </a:spcAft>
              <a:buFont typeface="+mj-lt"/>
              <a:buAutoNum type="arabicPeriod"/>
              <a:defRPr sz="1400" b="0">
                <a:solidFill>
                  <a:schemeClr val="bg1"/>
                </a:solidFill>
              </a:defRPr>
            </a:lvl9pPr>
          </a:lstStyle>
          <a:p>
            <a:pPr lvl="0"/>
            <a:r>
              <a:rPr lang="de-DE" dirty="0"/>
              <a:t>Gliederungspunkte (Hervorhebung Gliederungspunkt in Bold)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 name="Inhalt">
            <a:extLst>
              <a:ext uri="{FF2B5EF4-FFF2-40B4-BE49-F238E27FC236}">
                <a16:creationId xmlns:a16="http://schemas.microsoft.com/office/drawing/2014/main" id="{EFE1DC1D-30EE-6DA7-90DB-CFEF8C71DB10}"/>
              </a:ext>
            </a:extLst>
          </p:cNvPr>
          <p:cNvSpPr>
            <a:spLocks noGrp="1"/>
          </p:cNvSpPr>
          <p:nvPr>
            <p:ph idx="1" hasCustomPrompt="1"/>
          </p:nvPr>
        </p:nvSpPr>
        <p:spPr>
          <a:xfrm>
            <a:off x="422275" y="2263774"/>
            <a:ext cx="8445500" cy="3757613"/>
          </a:xfrm>
        </p:spPr>
        <p:txBody>
          <a:bodyPr/>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3" name="Headline">
            <a:extLst>
              <a:ext uri="{FF2B5EF4-FFF2-40B4-BE49-F238E27FC236}">
                <a16:creationId xmlns:a16="http://schemas.microsoft.com/office/drawing/2014/main" id="{F2338D21-A11E-3DA9-C8D2-FE934AA62E54}"/>
              </a:ext>
            </a:extLst>
          </p:cNvPr>
          <p:cNvSpPr>
            <a:spLocks noGrp="1"/>
          </p:cNvSpPr>
          <p:nvPr>
            <p:ph type="title" hasCustomPrompt="1"/>
          </p:nvPr>
        </p:nvSpPr>
        <p:spPr>
          <a:xfrm>
            <a:off x="422275" y="1246189"/>
            <a:ext cx="8445500" cy="864000"/>
          </a:xfrm>
        </p:spPr>
        <p:txBody>
          <a:bodyPr/>
          <a:lstStyle>
            <a:lvl1pPr>
              <a:defRPr/>
            </a:lvl1pPr>
          </a:lstStyle>
          <a:p>
            <a:r>
              <a:rPr lang="de-DE" dirty="0"/>
              <a:t>Überschrift</a:t>
            </a:r>
            <a:br>
              <a:rPr lang="de-DE" dirty="0"/>
            </a:br>
            <a:r>
              <a:rPr lang="de-DE" dirty="0"/>
              <a:t>maximal zwei Zeilen</a:t>
            </a:r>
          </a:p>
        </p:txBody>
      </p:sp>
    </p:spTree>
    <p:extLst>
      <p:ext uri="{BB962C8B-B14F-4D97-AF65-F5344CB8AC3E}">
        <p14:creationId xmlns:p14="http://schemas.microsoft.com/office/powerpoint/2010/main" val="3711203113"/>
      </p:ext>
    </p:extLst>
  </p:cSld>
  <p:clrMapOvr>
    <a:masterClrMapping/>
  </p:clrMapOvr>
  <p:extLst mod="1">
    <p:ext uri="{DCECCB84-F9BA-43D5-87BE-67443E8EF086}">
      <p15:sldGuideLst xmlns:p15="http://schemas.microsoft.com/office/powerpoint/2012/main">
        <p15:guide id="1" orient="horz" pos="3793">
          <p15:clr>
            <a:srgbClr val="000000"/>
          </p15:clr>
        </p15:guide>
        <p15:guide id="2" pos="7415">
          <p15:clr>
            <a:srgbClr val="000000"/>
          </p15:clr>
        </p15:guide>
        <p15:guide id="3" pos="266">
          <p15:clr>
            <a:srgbClr val="000000"/>
          </p15:clr>
        </p15:guide>
        <p15:guide id="4" orient="horz" pos="1426">
          <p15:clr>
            <a:srgbClr val="000000"/>
          </p15:clr>
        </p15:guide>
        <p15:guide id="5" orient="horz" pos="785">
          <p15:clr>
            <a:srgbClr val="000000"/>
          </p15:clr>
        </p15:guide>
        <p15:guide id="6" pos="6032">
          <p15:clr>
            <a:srgbClr val="000000"/>
          </p15:clr>
        </p15:guide>
        <p15:guide id="11" pos="5586">
          <p15:clr>
            <a:srgbClr val="000000"/>
          </p15:clr>
        </p15:guide>
        <p15:guide id="12" orient="horz" pos="1279">
          <p15:clr>
            <a:srgbClr val="00000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laues Design: Bild / Text + Gliederun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3B13DBF9-1447-4D0B-AA6B-C00C855F8F4B}"/>
              </a:ext>
            </a:extLst>
          </p:cNvPr>
          <p:cNvGrpSpPr/>
          <p:nvPr/>
        </p:nvGrpSpPr>
        <p:grpSpPr>
          <a:xfrm>
            <a:off x="-2074056" y="-360000"/>
            <a:ext cx="16330056" cy="7596000"/>
            <a:chOff x="-2074056" y="-360000"/>
            <a:chExt cx="16330056" cy="7596000"/>
          </a:xfrm>
        </p:grpSpPr>
        <p:sp>
          <p:nvSpPr>
            <p:cNvPr id="43" name="Fußzeile">
              <a:extLst>
                <a:ext uri="{FF2B5EF4-FFF2-40B4-BE49-F238E27FC236}">
                  <a16:creationId xmlns:a16="http://schemas.microsoft.com/office/drawing/2014/main" id="{71E371CD-A26C-7146-1334-083971BB3F7F}"/>
                </a:ext>
              </a:extLst>
            </p:cNvPr>
            <p:cNvSpPr txBox="1">
              <a:spLocks noChangeAspect="1"/>
            </p:cNvSpPr>
            <p:nvPr/>
          </p:nvSpPr>
          <p:spPr>
            <a:xfrm rot="10800000" flipH="1" flipV="1">
              <a:off x="421200" y="7020000"/>
              <a:ext cx="3960000" cy="21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Fußzeile anpassen: </a:t>
              </a:r>
              <a:r>
                <a:rPr lang="de-DE" sz="1000" b="1" baseline="0" dirty="0">
                  <a:solidFill>
                    <a:schemeClr val="tx1"/>
                  </a:solidFill>
                  <a:latin typeface="+mn-lt"/>
                </a:rPr>
                <a:t>Einfügen &gt; Text &gt; Kopf- und Fußzeile</a:t>
              </a:r>
            </a:p>
          </p:txBody>
        </p:sp>
        <p:sp>
          <p:nvSpPr>
            <p:cNvPr id="49" name="Zurücksetzen">
              <a:extLst>
                <a:ext uri="{FF2B5EF4-FFF2-40B4-BE49-F238E27FC236}">
                  <a16:creationId xmlns:a16="http://schemas.microsoft.com/office/drawing/2014/main" id="{01FE051F-85A7-876C-1D39-F6CFB8A9C5F0}"/>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50" name="Layoutwechsel">
              <a:extLst>
                <a:ext uri="{FF2B5EF4-FFF2-40B4-BE49-F238E27FC236}">
                  <a16:creationId xmlns:a16="http://schemas.microsoft.com/office/drawing/2014/main" id="{ADAB6339-7EC9-1D34-FCC2-776E6545239B}"/>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51" name="Hilfslinien">
              <a:extLst>
                <a:ext uri="{FF2B5EF4-FFF2-40B4-BE49-F238E27FC236}">
                  <a16:creationId xmlns:a16="http://schemas.microsoft.com/office/drawing/2014/main" id="{01355BF7-31F0-F84B-3E5C-69EF89D49C62}"/>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52" name="Hilfslinien">
              <a:extLst>
                <a:ext uri="{FF2B5EF4-FFF2-40B4-BE49-F238E27FC236}">
                  <a16:creationId xmlns:a16="http://schemas.microsoft.com/office/drawing/2014/main" id="{E4EDCC55-D79D-35FC-B0AC-3034AD2337F3}"/>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nvGrpSpPr>
            <p:cNvPr id="57" name="Regieanweisungen Bilder">
              <a:extLst>
                <a:ext uri="{FF2B5EF4-FFF2-40B4-BE49-F238E27FC236}">
                  <a16:creationId xmlns:a16="http://schemas.microsoft.com/office/drawing/2014/main" id="{127A86AE-84C8-19B6-7C36-6BC106D1F1BD}"/>
                </a:ext>
              </a:extLst>
            </p:cNvPr>
            <p:cNvGrpSpPr/>
            <p:nvPr/>
          </p:nvGrpSpPr>
          <p:grpSpPr>
            <a:xfrm>
              <a:off x="-2074056" y="2110189"/>
              <a:ext cx="1908000" cy="2152480"/>
              <a:chOff x="12348000" y="1295998"/>
              <a:chExt cx="1908000" cy="2152480"/>
            </a:xfrm>
          </p:grpSpPr>
          <p:sp>
            <p:nvSpPr>
              <p:cNvPr id="58" name="Bild austauschen">
                <a:extLst>
                  <a:ext uri="{FF2B5EF4-FFF2-40B4-BE49-F238E27FC236}">
                    <a16:creationId xmlns:a16="http://schemas.microsoft.com/office/drawing/2014/main" id="{76F1511C-093A-9CAA-C6F2-DB76A58CFDE1}"/>
                  </a:ext>
                </a:extLst>
              </p:cNvPr>
              <p:cNvSpPr txBox="1"/>
              <p:nvPr/>
            </p:nvSpPr>
            <p:spPr>
              <a:xfrm rot="10800000" flipH="1" flipV="1">
                <a:off x="12348000" y="2447998"/>
                <a:ext cx="1908000" cy="100048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 austauschen:</a:t>
                </a:r>
                <a:br>
                  <a:rPr lang="de-DE" sz="1000" b="0" baseline="0" dirty="0">
                    <a:solidFill>
                      <a:schemeClr val="tx1"/>
                    </a:solidFill>
                    <a:latin typeface="+mn-lt"/>
                  </a:rPr>
                </a:br>
                <a:r>
                  <a:rPr lang="de-DE" sz="1000" b="0" baseline="0" dirty="0">
                    <a:solidFill>
                      <a:schemeClr val="tx1"/>
                    </a:solidFill>
                    <a:latin typeface="+mn-lt"/>
                  </a:rPr>
                  <a:t>Das </a:t>
                </a:r>
                <a:r>
                  <a:rPr lang="de-DE" sz="1000" b="1" baseline="0" dirty="0">
                    <a:solidFill>
                      <a:schemeClr val="tx1"/>
                    </a:solidFill>
                    <a:latin typeface="+mn-lt"/>
                  </a:rPr>
                  <a:t>platzierte Foto </a:t>
                </a:r>
                <a:r>
                  <a:rPr lang="de-DE" sz="1000" b="0" baseline="0" dirty="0">
                    <a:solidFill>
                      <a:schemeClr val="tx1"/>
                    </a:solidFill>
                    <a:latin typeface="+mn-lt"/>
                  </a:rPr>
                  <a:t>zunächst </a:t>
                </a:r>
                <a:r>
                  <a:rPr lang="de-DE" sz="1000" b="1" baseline="0" dirty="0">
                    <a:solidFill>
                      <a:schemeClr val="tx1"/>
                    </a:solidFill>
                    <a:latin typeface="+mn-lt"/>
                  </a:rPr>
                  <a:t>löschen</a:t>
                </a:r>
                <a:r>
                  <a:rPr lang="de-DE" sz="1000" b="0" baseline="0" dirty="0">
                    <a:solidFill>
                      <a:schemeClr val="tx1"/>
                    </a:solidFill>
                    <a:latin typeface="+mn-lt"/>
                  </a:rPr>
                  <a:t>. Anschließend per Drag-and-Drop oder über den Bildbutton ein neues Bild einfügen.</a:t>
                </a:r>
              </a:p>
            </p:txBody>
          </p:sp>
          <p:sp>
            <p:nvSpPr>
              <p:cNvPr id="59" name="Bildausschnitt">
                <a:extLst>
                  <a:ext uri="{FF2B5EF4-FFF2-40B4-BE49-F238E27FC236}">
                    <a16:creationId xmlns:a16="http://schemas.microsoft.com/office/drawing/2014/main" id="{2FB0BB32-D056-322A-8488-965F940E32F8}"/>
                  </a:ext>
                </a:extLst>
              </p:cNvPr>
              <p:cNvSpPr txBox="1"/>
              <p:nvPr/>
            </p:nvSpPr>
            <p:spPr>
              <a:xfrm rot="10800000" flipH="1" flipV="1">
                <a:off x="12348000" y="1799998"/>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Bildausschnitt anpassen:</a:t>
                </a:r>
                <a:br>
                  <a:rPr lang="de-DE" sz="1000" b="0" baseline="0" dirty="0">
                    <a:solidFill>
                      <a:schemeClr val="tx1"/>
                    </a:solidFill>
                    <a:latin typeface="+mn-lt"/>
                  </a:rPr>
                </a:br>
                <a:r>
                  <a:rPr lang="de-DE" sz="1000" b="1" baseline="0" dirty="0">
                    <a:solidFill>
                      <a:schemeClr val="tx1"/>
                    </a:solidFill>
                    <a:latin typeface="+mn-lt"/>
                  </a:rPr>
                  <a:t>Format &gt; Größe &gt; Zuschneiden</a:t>
                </a:r>
              </a:p>
            </p:txBody>
          </p:sp>
          <p:sp>
            <p:nvSpPr>
              <p:cNvPr id="60" name="Bildausschnitt">
                <a:extLst>
                  <a:ext uri="{FF2B5EF4-FFF2-40B4-BE49-F238E27FC236}">
                    <a16:creationId xmlns:a16="http://schemas.microsoft.com/office/drawing/2014/main" id="{05623790-CB5D-3E61-23F8-D2B37579D090}"/>
                  </a:ext>
                </a:extLst>
              </p:cNvPr>
              <p:cNvSpPr txBox="1"/>
              <p:nvPr/>
            </p:nvSpPr>
            <p:spPr>
              <a:xfrm rot="10800000" flipH="1" flipV="1">
                <a:off x="12348000" y="1295998"/>
                <a:ext cx="1908000" cy="432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 per Drag-and-Drop oder über den Button einfügen.</a:t>
                </a:r>
              </a:p>
            </p:txBody>
          </p:sp>
        </p:grpSp>
        <p:sp>
          <p:nvSpPr>
            <p:cNvPr id="40" name="Gliederung">
              <a:extLst>
                <a:ext uri="{FF2B5EF4-FFF2-40B4-BE49-F238E27FC236}">
                  <a16:creationId xmlns:a16="http://schemas.microsoft.com/office/drawing/2014/main" id="{C9DB7DA4-F937-AFC3-B6DB-B72C3BF2FDD7}"/>
                </a:ext>
              </a:extLst>
            </p:cNvPr>
            <p:cNvSpPr txBox="1"/>
            <p:nvPr/>
          </p:nvSpPr>
          <p:spPr>
            <a:xfrm rot="10800000" flipH="1" flipV="1">
              <a:off x="12348000" y="2232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Bitte in der Aufzählung </a:t>
              </a:r>
            </a:p>
            <a:p>
              <a:pPr indent="0" algn="l">
                <a:lnSpc>
                  <a:spcPct val="100000"/>
                </a:lnSpc>
                <a:spcBef>
                  <a:spcPts val="0"/>
                </a:spcBef>
                <a:spcAft>
                  <a:spcPts val="0"/>
                </a:spcAft>
              </a:pPr>
              <a:r>
                <a:rPr lang="de-DE" sz="1000" b="1" baseline="0" dirty="0">
                  <a:solidFill>
                    <a:schemeClr val="tx1"/>
                  </a:solidFill>
                  <a:latin typeface="+mn-lt"/>
                </a:rPr>
                <a:t>nur die Hauptkapitel </a:t>
              </a:r>
              <a:r>
                <a:rPr lang="de-DE" sz="1000" b="0" baseline="0" dirty="0">
                  <a:solidFill>
                    <a:schemeClr val="tx1"/>
                  </a:solidFill>
                  <a:latin typeface="+mn-lt"/>
                </a:rPr>
                <a:t>aus der Gliederung aufführen.</a:t>
              </a:r>
            </a:p>
          </p:txBody>
        </p:sp>
      </p:grpSp>
      <p:sp>
        <p:nvSpPr>
          <p:cNvPr id="12" name="Fläche">
            <a:extLst>
              <a:ext uri="{FF2B5EF4-FFF2-40B4-BE49-F238E27FC236}">
                <a16:creationId xmlns:a16="http://schemas.microsoft.com/office/drawing/2014/main" id="{3AAD2D77-BC28-322C-F1D3-B3A04F77F418}"/>
              </a:ext>
            </a:extLst>
          </p:cNvPr>
          <p:cNvSpPr/>
          <p:nvPr/>
        </p:nvSpPr>
        <p:spPr>
          <a:xfrm>
            <a:off x="9203055" y="0"/>
            <a:ext cx="2988945" cy="68580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 name="Grafik">
            <a:extLst>
              <a:ext uri="{FF2B5EF4-FFF2-40B4-BE49-F238E27FC236}">
                <a16:creationId xmlns:a16="http://schemas.microsoft.com/office/drawing/2014/main" id="{0779EB12-8393-253E-4C4E-977DC7C5B8E7}"/>
              </a:ext>
            </a:extLst>
          </p:cNvPr>
          <p:cNvGrpSpPr>
            <a:grpSpLocks noGrp="1" noUngrp="1" noRot="1" noChangeAspect="1" noMove="1" noResize="1"/>
          </p:cNvGrpSpPr>
          <p:nvPr/>
        </p:nvGrpSpPr>
        <p:grpSpPr bwMode="auto">
          <a:xfrm>
            <a:off x="9383713" y="160338"/>
            <a:ext cx="2808287" cy="6697662"/>
            <a:chOff x="5911" y="101"/>
            <a:chExt cx="1769" cy="4219"/>
          </a:xfrm>
        </p:grpSpPr>
        <p:sp>
          <p:nvSpPr>
            <p:cNvPr id="7" name="Freeform 5">
              <a:extLst>
                <a:ext uri="{FF2B5EF4-FFF2-40B4-BE49-F238E27FC236}">
                  <a16:creationId xmlns:a16="http://schemas.microsoft.com/office/drawing/2014/main" id="{A9AEBD0D-A637-E6CB-42DA-5FFA5A8321A1}"/>
                </a:ext>
              </a:extLst>
            </p:cNvPr>
            <p:cNvSpPr>
              <a:spLocks noGrp="1" noRot="1" noMove="1" noResize="1" noEditPoints="1" noAdjustHandles="1" noChangeArrowheads="1" noChangeShapeType="1"/>
            </p:cNvSpPr>
            <p:nvPr/>
          </p:nvSpPr>
          <p:spPr bwMode="auto">
            <a:xfrm>
              <a:off x="6922" y="200"/>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 name="Freeform 6">
              <a:extLst>
                <a:ext uri="{FF2B5EF4-FFF2-40B4-BE49-F238E27FC236}">
                  <a16:creationId xmlns:a16="http://schemas.microsoft.com/office/drawing/2014/main" id="{3E3B395B-DF68-8835-9B44-923B267BE3A0}"/>
                </a:ext>
              </a:extLst>
            </p:cNvPr>
            <p:cNvSpPr>
              <a:spLocks noGrp="1" noRot="1" noMove="1" noResize="1" noEditPoints="1" noAdjustHandles="1" noChangeArrowheads="1" noChangeShapeType="1"/>
            </p:cNvSpPr>
            <p:nvPr/>
          </p:nvSpPr>
          <p:spPr bwMode="auto">
            <a:xfrm>
              <a:off x="6669" y="395"/>
              <a:ext cx="127" cy="196"/>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 name="Freeform 7">
              <a:extLst>
                <a:ext uri="{FF2B5EF4-FFF2-40B4-BE49-F238E27FC236}">
                  <a16:creationId xmlns:a16="http://schemas.microsoft.com/office/drawing/2014/main" id="{05387103-F217-18FD-220D-B2301A3B16D5}"/>
                </a:ext>
              </a:extLst>
            </p:cNvPr>
            <p:cNvSpPr>
              <a:spLocks noGrp="1" noRot="1" noMove="1" noResize="1" noEditPoints="1" noAdjustHandles="1" noChangeArrowheads="1" noChangeShapeType="1"/>
            </p:cNvSpPr>
            <p:nvPr/>
          </p:nvSpPr>
          <p:spPr bwMode="auto">
            <a:xfrm>
              <a:off x="6416" y="101"/>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A88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 name="Freeform 8">
              <a:extLst>
                <a:ext uri="{FF2B5EF4-FFF2-40B4-BE49-F238E27FC236}">
                  <a16:creationId xmlns:a16="http://schemas.microsoft.com/office/drawing/2014/main" id="{BCA8A9D3-E15F-716B-5F8F-AE1E6A874597}"/>
                </a:ext>
              </a:extLst>
            </p:cNvPr>
            <p:cNvSpPr>
              <a:spLocks noGrp="1" noRot="1" noMove="1" noResize="1" noEditPoints="1" noAdjustHandles="1" noChangeArrowheads="1" noChangeShapeType="1"/>
            </p:cNvSpPr>
            <p:nvPr/>
          </p:nvSpPr>
          <p:spPr bwMode="auto">
            <a:xfrm>
              <a:off x="6543" y="49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 name="Freeform 9">
              <a:extLst>
                <a:ext uri="{FF2B5EF4-FFF2-40B4-BE49-F238E27FC236}">
                  <a16:creationId xmlns:a16="http://schemas.microsoft.com/office/drawing/2014/main" id="{CEBF3CC6-45A8-FE94-28D6-2E7ED22B329C}"/>
                </a:ext>
              </a:extLst>
            </p:cNvPr>
            <p:cNvSpPr>
              <a:spLocks noGrp="1" noRot="1" noMove="1" noResize="1" noEditPoints="1" noAdjustHandles="1" noChangeArrowheads="1" noChangeShapeType="1"/>
            </p:cNvSpPr>
            <p:nvPr/>
          </p:nvSpPr>
          <p:spPr bwMode="auto">
            <a:xfrm>
              <a:off x="6922" y="494"/>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 name="Freeform 10">
              <a:extLst>
                <a:ext uri="{FF2B5EF4-FFF2-40B4-BE49-F238E27FC236}">
                  <a16:creationId xmlns:a16="http://schemas.microsoft.com/office/drawing/2014/main" id="{720A5B26-EB6E-B30D-BCE6-388E8E5EBC0E}"/>
                </a:ext>
              </a:extLst>
            </p:cNvPr>
            <p:cNvSpPr>
              <a:spLocks noGrp="1" noRot="1" noMove="1" noResize="1" noEditPoints="1" noAdjustHandles="1" noChangeArrowheads="1" noChangeShapeType="1"/>
            </p:cNvSpPr>
            <p:nvPr/>
          </p:nvSpPr>
          <p:spPr bwMode="auto">
            <a:xfrm>
              <a:off x="6796" y="69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 name="Freeform 11">
              <a:extLst>
                <a:ext uri="{FF2B5EF4-FFF2-40B4-BE49-F238E27FC236}">
                  <a16:creationId xmlns:a16="http://schemas.microsoft.com/office/drawing/2014/main" id="{65985CC9-DC6C-C3CB-20C7-5E5CC72B47FA}"/>
                </a:ext>
              </a:extLst>
            </p:cNvPr>
            <p:cNvSpPr>
              <a:spLocks noGrp="1" noRot="1" noMove="1" noResize="1" noEditPoints="1" noAdjustHandles="1" noChangeArrowheads="1" noChangeShapeType="1"/>
            </p:cNvSpPr>
            <p:nvPr/>
          </p:nvSpPr>
          <p:spPr bwMode="auto">
            <a:xfrm>
              <a:off x="6290" y="29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 name="Freeform 12">
              <a:extLst>
                <a:ext uri="{FF2B5EF4-FFF2-40B4-BE49-F238E27FC236}">
                  <a16:creationId xmlns:a16="http://schemas.microsoft.com/office/drawing/2014/main" id="{6AC10E4F-98F0-F003-DDEE-73A9B2C6B431}"/>
                </a:ext>
              </a:extLst>
            </p:cNvPr>
            <p:cNvSpPr>
              <a:spLocks noGrp="1" noRot="1" noMove="1" noResize="1" noEditPoints="1" noAdjustHandles="1" noChangeArrowheads="1" noChangeShapeType="1"/>
            </p:cNvSpPr>
            <p:nvPr/>
          </p:nvSpPr>
          <p:spPr bwMode="auto">
            <a:xfrm>
              <a:off x="7175" y="101"/>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 name="Freeform 13">
              <a:extLst>
                <a:ext uri="{FF2B5EF4-FFF2-40B4-BE49-F238E27FC236}">
                  <a16:creationId xmlns:a16="http://schemas.microsoft.com/office/drawing/2014/main" id="{E7C7D5F7-83E2-49CB-2492-F4EF52C7F57A}"/>
                </a:ext>
              </a:extLst>
            </p:cNvPr>
            <p:cNvSpPr>
              <a:spLocks noGrp="1" noRot="1" noMove="1" noResize="1" noEditPoints="1" noAdjustHandles="1" noChangeArrowheads="1" noChangeShapeType="1"/>
            </p:cNvSpPr>
            <p:nvPr/>
          </p:nvSpPr>
          <p:spPr bwMode="auto">
            <a:xfrm>
              <a:off x="6543" y="298"/>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 name="Freeform 14">
              <a:extLst>
                <a:ext uri="{FF2B5EF4-FFF2-40B4-BE49-F238E27FC236}">
                  <a16:creationId xmlns:a16="http://schemas.microsoft.com/office/drawing/2014/main" id="{0666A8F7-E500-ABC3-B0B2-9094DB8E9C6C}"/>
                </a:ext>
              </a:extLst>
            </p:cNvPr>
            <p:cNvSpPr>
              <a:spLocks noGrp="1" noRot="1" noMove="1" noResize="1" noEditPoints="1" noAdjustHandles="1" noChangeArrowheads="1" noChangeShapeType="1"/>
            </p:cNvSpPr>
            <p:nvPr/>
          </p:nvSpPr>
          <p:spPr bwMode="auto">
            <a:xfrm>
              <a:off x="7048" y="494"/>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 name="Freeform 15">
              <a:extLst>
                <a:ext uri="{FF2B5EF4-FFF2-40B4-BE49-F238E27FC236}">
                  <a16:creationId xmlns:a16="http://schemas.microsoft.com/office/drawing/2014/main" id="{4B8DD891-258B-84EE-D2A8-DF72587B9F39}"/>
                </a:ext>
              </a:extLst>
            </p:cNvPr>
            <p:cNvSpPr>
              <a:spLocks noGrp="1" noRot="1" noMove="1" noResize="1" noEditPoints="1" noAdjustHandles="1" noChangeArrowheads="1" noChangeShapeType="1"/>
            </p:cNvSpPr>
            <p:nvPr/>
          </p:nvSpPr>
          <p:spPr bwMode="auto">
            <a:xfrm>
              <a:off x="6796" y="200"/>
              <a:ext cx="126" cy="196"/>
            </a:xfrm>
            <a:custGeom>
              <a:avLst/>
              <a:gdLst>
                <a:gd name="T0" fmla="*/ 0 w 554"/>
                <a:gd name="T1" fmla="*/ 0 h 865"/>
                <a:gd name="T2" fmla="*/ 0 w 554"/>
                <a:gd name="T3" fmla="*/ 433 h 865"/>
                <a:gd name="T4" fmla="*/ 0 w 554"/>
                <a:gd name="T5" fmla="*/ 865 h 865"/>
                <a:gd name="T6" fmla="*/ 554 w 554"/>
                <a:gd name="T7" fmla="*/ 433 h 865"/>
                <a:gd name="T8" fmla="*/ 0 w 554"/>
                <a:gd name="T9" fmla="*/ 0 h 865"/>
              </a:gdLst>
              <a:ahLst/>
              <a:cxnLst>
                <a:cxn ang="0">
                  <a:pos x="T0" y="T1"/>
                </a:cxn>
                <a:cxn ang="0">
                  <a:pos x="T2" y="T3"/>
                </a:cxn>
                <a:cxn ang="0">
                  <a:pos x="T4" y="T5"/>
                </a:cxn>
                <a:cxn ang="0">
                  <a:pos x="T6" y="T7"/>
                </a:cxn>
                <a:cxn ang="0">
                  <a:pos x="T8" y="T9"/>
                </a:cxn>
              </a:cxnLst>
              <a:rect l="0" t="0" r="r" b="b"/>
              <a:pathLst>
                <a:path w="554" h="865">
                  <a:moveTo>
                    <a:pt x="0" y="0"/>
                  </a:moveTo>
                  <a:lnTo>
                    <a:pt x="0" y="433"/>
                  </a:lnTo>
                  <a:lnTo>
                    <a:pt x="0" y="865"/>
                  </a:lnTo>
                  <a:lnTo>
                    <a:pt x="554" y="433"/>
                  </a:lnTo>
                  <a:lnTo>
                    <a:pt x="0" y="0"/>
                  </a:lnTo>
                  <a:close/>
                </a:path>
              </a:pathLst>
            </a:custGeom>
            <a:solidFill>
              <a:srgbClr val="B9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 name="Freeform 16">
              <a:extLst>
                <a:ext uri="{FF2B5EF4-FFF2-40B4-BE49-F238E27FC236}">
                  <a16:creationId xmlns:a16="http://schemas.microsoft.com/office/drawing/2014/main" id="{49689DAA-72D6-C056-35D2-D16C176A8398}"/>
                </a:ext>
              </a:extLst>
            </p:cNvPr>
            <p:cNvSpPr>
              <a:spLocks noGrp="1" noRot="1" noMove="1" noResize="1" noEditPoints="1" noAdjustHandles="1" noChangeArrowheads="1" noChangeShapeType="1"/>
            </p:cNvSpPr>
            <p:nvPr/>
          </p:nvSpPr>
          <p:spPr bwMode="auto">
            <a:xfrm>
              <a:off x="6290" y="49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 name="Freeform 17">
              <a:extLst>
                <a:ext uri="{FF2B5EF4-FFF2-40B4-BE49-F238E27FC236}">
                  <a16:creationId xmlns:a16="http://schemas.microsoft.com/office/drawing/2014/main" id="{B385F760-1D73-7D15-D6C8-0DC23EC6A8A1}"/>
                </a:ext>
              </a:extLst>
            </p:cNvPr>
            <p:cNvSpPr>
              <a:spLocks noGrp="1" noRot="1" noMove="1" noResize="1" noEditPoints="1" noAdjustHandles="1" noChangeArrowheads="1" noChangeShapeType="1"/>
            </p:cNvSpPr>
            <p:nvPr/>
          </p:nvSpPr>
          <p:spPr bwMode="auto">
            <a:xfrm>
              <a:off x="6037" y="395"/>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Freeform 18">
              <a:extLst>
                <a:ext uri="{FF2B5EF4-FFF2-40B4-BE49-F238E27FC236}">
                  <a16:creationId xmlns:a16="http://schemas.microsoft.com/office/drawing/2014/main" id="{C3FC14F5-D14B-E173-9247-029F26D4C886}"/>
                </a:ext>
              </a:extLst>
            </p:cNvPr>
            <p:cNvSpPr>
              <a:spLocks noGrp="1" noRot="1" noMove="1" noResize="1" noEditPoints="1" noAdjustHandles="1" noChangeArrowheads="1" noChangeShapeType="1"/>
            </p:cNvSpPr>
            <p:nvPr/>
          </p:nvSpPr>
          <p:spPr bwMode="auto">
            <a:xfrm>
              <a:off x="6164" y="59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19">
              <a:extLst>
                <a:ext uri="{FF2B5EF4-FFF2-40B4-BE49-F238E27FC236}">
                  <a16:creationId xmlns:a16="http://schemas.microsoft.com/office/drawing/2014/main" id="{FD73D1D8-12FD-1518-507E-DFF10EE38098}"/>
                </a:ext>
              </a:extLst>
            </p:cNvPr>
            <p:cNvSpPr>
              <a:spLocks noGrp="1" noRot="1" noMove="1" noResize="1" noEditPoints="1" noAdjustHandles="1" noChangeArrowheads="1" noChangeShapeType="1"/>
            </p:cNvSpPr>
            <p:nvPr/>
          </p:nvSpPr>
          <p:spPr bwMode="auto">
            <a:xfrm>
              <a:off x="7301" y="29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Freeform 20">
              <a:extLst>
                <a:ext uri="{FF2B5EF4-FFF2-40B4-BE49-F238E27FC236}">
                  <a16:creationId xmlns:a16="http://schemas.microsoft.com/office/drawing/2014/main" id="{63ACB94E-560E-E31B-BA75-F46DFE51E450}"/>
                </a:ext>
              </a:extLst>
            </p:cNvPr>
            <p:cNvSpPr>
              <a:spLocks noGrp="1" noRot="1" noMove="1" noResize="1" noEditPoints="1" noAdjustHandles="1" noChangeArrowheads="1" noChangeShapeType="1"/>
            </p:cNvSpPr>
            <p:nvPr/>
          </p:nvSpPr>
          <p:spPr bwMode="auto">
            <a:xfrm>
              <a:off x="6416" y="494"/>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B9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21">
              <a:extLst>
                <a:ext uri="{FF2B5EF4-FFF2-40B4-BE49-F238E27FC236}">
                  <a16:creationId xmlns:a16="http://schemas.microsoft.com/office/drawing/2014/main" id="{AC17B58E-FE93-A758-8F78-9CE23435272E}"/>
                </a:ext>
              </a:extLst>
            </p:cNvPr>
            <p:cNvSpPr>
              <a:spLocks noGrp="1" noRot="1" noMove="1" noResize="1" noEditPoints="1" noAdjustHandles="1" noChangeArrowheads="1" noChangeShapeType="1"/>
            </p:cNvSpPr>
            <p:nvPr/>
          </p:nvSpPr>
          <p:spPr bwMode="auto">
            <a:xfrm>
              <a:off x="5911" y="200"/>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22">
              <a:extLst>
                <a:ext uri="{FF2B5EF4-FFF2-40B4-BE49-F238E27FC236}">
                  <a16:creationId xmlns:a16="http://schemas.microsoft.com/office/drawing/2014/main" id="{054CDC32-EAF0-A06B-B8F1-D456E3454228}"/>
                </a:ext>
              </a:extLst>
            </p:cNvPr>
            <p:cNvSpPr>
              <a:spLocks noGrp="1" noRot="1" noMove="1" noResize="1" noEditPoints="1" noAdjustHandles="1" noChangeArrowheads="1" noChangeShapeType="1"/>
            </p:cNvSpPr>
            <p:nvPr/>
          </p:nvSpPr>
          <p:spPr bwMode="auto">
            <a:xfrm>
              <a:off x="7427" y="395"/>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23">
              <a:extLst>
                <a:ext uri="{FF2B5EF4-FFF2-40B4-BE49-F238E27FC236}">
                  <a16:creationId xmlns:a16="http://schemas.microsoft.com/office/drawing/2014/main" id="{AED5FEB0-45F9-D1C4-C726-01F996C2055C}"/>
                </a:ext>
              </a:extLst>
            </p:cNvPr>
            <p:cNvSpPr>
              <a:spLocks noGrp="1" noRot="1" noMove="1" noResize="1" noEditPoints="1" noAdjustHandles="1" noChangeArrowheads="1" noChangeShapeType="1"/>
            </p:cNvSpPr>
            <p:nvPr/>
          </p:nvSpPr>
          <p:spPr bwMode="auto">
            <a:xfrm>
              <a:off x="7554" y="3928"/>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24">
              <a:extLst>
                <a:ext uri="{FF2B5EF4-FFF2-40B4-BE49-F238E27FC236}">
                  <a16:creationId xmlns:a16="http://schemas.microsoft.com/office/drawing/2014/main" id="{6AD5CFB9-1A61-C104-90B6-C9ADC88D4883}"/>
                </a:ext>
              </a:extLst>
            </p:cNvPr>
            <p:cNvSpPr>
              <a:spLocks noGrp="1" noRot="1" noMove="1" noResize="1" noEditPoints="1" noAdjustHandles="1" noChangeArrowheads="1" noChangeShapeType="1"/>
            </p:cNvSpPr>
            <p:nvPr/>
          </p:nvSpPr>
          <p:spPr bwMode="auto">
            <a:xfrm>
              <a:off x="7427" y="3731"/>
              <a:ext cx="127"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25">
              <a:extLst>
                <a:ext uri="{FF2B5EF4-FFF2-40B4-BE49-F238E27FC236}">
                  <a16:creationId xmlns:a16="http://schemas.microsoft.com/office/drawing/2014/main" id="{9AEE850C-43B1-14FD-BC02-524528E464E2}"/>
                </a:ext>
              </a:extLst>
            </p:cNvPr>
            <p:cNvSpPr>
              <a:spLocks noGrp="1" noRot="1" noMove="1" noResize="1" noEditPoints="1" noAdjustHandles="1" noChangeArrowheads="1" noChangeShapeType="1"/>
            </p:cNvSpPr>
            <p:nvPr/>
          </p:nvSpPr>
          <p:spPr bwMode="auto">
            <a:xfrm>
              <a:off x="7554" y="3633"/>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Freeform 26">
              <a:extLst>
                <a:ext uri="{FF2B5EF4-FFF2-40B4-BE49-F238E27FC236}">
                  <a16:creationId xmlns:a16="http://schemas.microsoft.com/office/drawing/2014/main" id="{99E27042-EF0F-C093-9F3D-5B0F074AEDF2}"/>
                </a:ext>
              </a:extLst>
            </p:cNvPr>
            <p:cNvSpPr>
              <a:spLocks noGrp="1" noRot="1" noMove="1" noResize="1" noEditPoints="1" noAdjustHandles="1" noChangeArrowheads="1" noChangeShapeType="1"/>
            </p:cNvSpPr>
            <p:nvPr/>
          </p:nvSpPr>
          <p:spPr bwMode="auto">
            <a:xfrm>
              <a:off x="7427" y="3829"/>
              <a:ext cx="127"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B9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Freeform 27">
              <a:extLst>
                <a:ext uri="{FF2B5EF4-FFF2-40B4-BE49-F238E27FC236}">
                  <a16:creationId xmlns:a16="http://schemas.microsoft.com/office/drawing/2014/main" id="{948360E7-911F-4C5E-2805-D1BC3B042224}"/>
                </a:ext>
              </a:extLst>
            </p:cNvPr>
            <p:cNvSpPr>
              <a:spLocks noGrp="1" noRot="1" noMove="1" noResize="1" noEditPoints="1" noAdjustHandles="1" noChangeArrowheads="1" noChangeShapeType="1"/>
            </p:cNvSpPr>
            <p:nvPr/>
          </p:nvSpPr>
          <p:spPr bwMode="auto">
            <a:xfrm>
              <a:off x="7427" y="4124"/>
              <a:ext cx="127"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Freeform 28">
              <a:extLst>
                <a:ext uri="{FF2B5EF4-FFF2-40B4-BE49-F238E27FC236}">
                  <a16:creationId xmlns:a16="http://schemas.microsoft.com/office/drawing/2014/main" id="{81F9881F-69E7-A3F2-09D4-624BFD0583B9}"/>
                </a:ext>
              </a:extLst>
            </p:cNvPr>
            <p:cNvSpPr>
              <a:spLocks noGrp="1" noRot="1" noMove="1" noResize="1" noEditPoints="1" noAdjustHandles="1" noChangeArrowheads="1" noChangeShapeType="1"/>
            </p:cNvSpPr>
            <p:nvPr/>
          </p:nvSpPr>
          <p:spPr bwMode="auto">
            <a:xfrm>
              <a:off x="7554" y="4026"/>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9865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41" name="UNIVERSITÄT PADERBORN Logo">
            <a:extLst>
              <a:ext uri="{FF2B5EF4-FFF2-40B4-BE49-F238E27FC236}">
                <a16:creationId xmlns:a16="http://schemas.microsoft.com/office/drawing/2014/main" id="{EA756A94-E18D-31C9-ED74-DD1487DF1A38}"/>
              </a:ext>
            </a:extLst>
          </p:cNvPr>
          <p:cNvPicPr>
            <a:picLocks noGrp="1" noRot="1" noChangeAspect="1" noMove="1" noResize="1" noEditPoints="1" noAdjustHandles="1" noChangeArrowheads="1" noChangeShapeType="1" noCrop="1"/>
          </p:cNvPicPr>
          <p:nvPr/>
        </p:nvPicPr>
        <p:blipFill>
          <a:blip r:embed="rId2"/>
          <a:srcRect/>
          <a:stretch/>
        </p:blipFill>
        <p:spPr>
          <a:xfrm>
            <a:off x="306883" y="307090"/>
            <a:ext cx="1692000" cy="688834"/>
          </a:xfrm>
          <a:prstGeom prst="rect">
            <a:avLst/>
          </a:prstGeom>
        </p:spPr>
      </p:pic>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lvl1pPr>
              <a:defRPr>
                <a:solidFill>
                  <a:schemeClr val="bg1"/>
                </a:solidFill>
              </a:defRPr>
            </a:lvl1pPr>
          </a:lstStyle>
          <a:p>
            <a:fld id="{B686F226-E370-48AE-A960-17C6AF14E8EB}" type="slidenum">
              <a:rPr lang="de-DE" smtClean="0"/>
              <a:t>‹Nr.›</a:t>
            </a:fld>
            <a:endParaRPr lang="de-DE"/>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p:txBody>
          <a:bodyPr/>
          <a:lstStyle>
            <a:lvl1pPr>
              <a:defRPr/>
            </a:lvl1pPr>
          </a:lstStyle>
          <a:p>
            <a:endParaRPr lang="de-DE"/>
          </a:p>
        </p:txBody>
      </p:sp>
      <p:sp>
        <p:nvSpPr>
          <p:cNvPr id="10" name="Gliederung">
            <a:extLst>
              <a:ext uri="{FF2B5EF4-FFF2-40B4-BE49-F238E27FC236}">
                <a16:creationId xmlns:a16="http://schemas.microsoft.com/office/drawing/2014/main" id="{C87C70FB-2683-974E-FF57-E625F7D35486}"/>
              </a:ext>
            </a:extLst>
          </p:cNvPr>
          <p:cNvSpPr>
            <a:spLocks noGrp="1"/>
          </p:cNvSpPr>
          <p:nvPr>
            <p:ph type="body" orient="vert" idx="15" hasCustomPrompt="1"/>
          </p:nvPr>
        </p:nvSpPr>
        <p:spPr>
          <a:xfrm>
            <a:off x="9583738" y="2030412"/>
            <a:ext cx="2185987" cy="3990976"/>
          </a:xfrm>
          <a:prstGeom prst="rect">
            <a:avLst/>
          </a:prstGeom>
        </p:spPr>
        <p:txBody>
          <a:bodyPr vert="horz" numCol="1"/>
          <a:lstStyle>
            <a:lvl1pPr marL="198000" indent="-198000" algn="l">
              <a:lnSpc>
                <a:spcPct val="100000"/>
              </a:lnSpc>
              <a:spcBef>
                <a:spcPts val="0"/>
              </a:spcBef>
              <a:spcAft>
                <a:spcPts val="800"/>
              </a:spcAft>
              <a:buFont typeface="+mj-lt"/>
              <a:buAutoNum type="arabicPeriod"/>
              <a:defRPr sz="1400" b="0">
                <a:solidFill>
                  <a:schemeClr val="bg1"/>
                </a:solidFill>
              </a:defRPr>
            </a:lvl1pPr>
            <a:lvl2pPr marL="198000" indent="-198000" algn="l">
              <a:lnSpc>
                <a:spcPct val="100000"/>
              </a:lnSpc>
              <a:spcBef>
                <a:spcPts val="0"/>
              </a:spcBef>
              <a:spcAft>
                <a:spcPts val="800"/>
              </a:spcAft>
              <a:buFont typeface="+mj-lt"/>
              <a:buAutoNum type="arabicPeriod"/>
              <a:defRPr sz="1400" b="0">
                <a:solidFill>
                  <a:schemeClr val="bg1"/>
                </a:solidFill>
              </a:defRPr>
            </a:lvl2pPr>
            <a:lvl3pPr marL="198000" indent="-198000" algn="l">
              <a:lnSpc>
                <a:spcPct val="100000"/>
              </a:lnSpc>
              <a:spcBef>
                <a:spcPts val="0"/>
              </a:spcBef>
              <a:spcAft>
                <a:spcPts val="800"/>
              </a:spcAft>
              <a:buFont typeface="+mj-lt"/>
              <a:buAutoNum type="arabicPeriod"/>
              <a:defRPr sz="1400" b="0">
                <a:solidFill>
                  <a:schemeClr val="bg1"/>
                </a:solidFill>
              </a:defRPr>
            </a:lvl3pPr>
            <a:lvl4pPr marL="198000" indent="-198000" algn="l">
              <a:lnSpc>
                <a:spcPct val="100000"/>
              </a:lnSpc>
              <a:spcBef>
                <a:spcPts val="0"/>
              </a:spcBef>
              <a:spcAft>
                <a:spcPts val="800"/>
              </a:spcAft>
              <a:buFont typeface="+mj-lt"/>
              <a:buAutoNum type="arabicPeriod"/>
              <a:defRPr sz="1400" b="0">
                <a:solidFill>
                  <a:schemeClr val="bg1"/>
                </a:solidFill>
              </a:defRPr>
            </a:lvl4pPr>
            <a:lvl5pPr marL="198000" indent="-198000" algn="l">
              <a:lnSpc>
                <a:spcPct val="100000"/>
              </a:lnSpc>
              <a:spcBef>
                <a:spcPts val="0"/>
              </a:spcBef>
              <a:spcAft>
                <a:spcPts val="800"/>
              </a:spcAft>
              <a:buFont typeface="+mj-lt"/>
              <a:buAutoNum type="arabicPeriod"/>
              <a:defRPr sz="1400" b="0">
                <a:solidFill>
                  <a:schemeClr val="bg1"/>
                </a:solidFill>
              </a:defRPr>
            </a:lvl5pPr>
            <a:lvl6pPr marL="198000" indent="-198000" algn="l">
              <a:lnSpc>
                <a:spcPct val="100000"/>
              </a:lnSpc>
              <a:spcBef>
                <a:spcPts val="0"/>
              </a:spcBef>
              <a:spcAft>
                <a:spcPts val="800"/>
              </a:spcAft>
              <a:buFont typeface="+mj-lt"/>
              <a:buAutoNum type="arabicPeriod"/>
              <a:defRPr sz="1400" b="0">
                <a:solidFill>
                  <a:schemeClr val="bg1"/>
                </a:solidFill>
              </a:defRPr>
            </a:lvl6pPr>
            <a:lvl7pPr marL="198000" indent="-198000" algn="l">
              <a:lnSpc>
                <a:spcPct val="100000"/>
              </a:lnSpc>
              <a:spcBef>
                <a:spcPts val="0"/>
              </a:spcBef>
              <a:spcAft>
                <a:spcPts val="800"/>
              </a:spcAft>
              <a:buFont typeface="+mj-lt"/>
              <a:buAutoNum type="arabicPeriod"/>
              <a:defRPr sz="1400" b="0">
                <a:solidFill>
                  <a:schemeClr val="bg1"/>
                </a:solidFill>
              </a:defRPr>
            </a:lvl7pPr>
            <a:lvl8pPr marL="198000" indent="-198000" algn="l">
              <a:lnSpc>
                <a:spcPct val="100000"/>
              </a:lnSpc>
              <a:spcBef>
                <a:spcPts val="0"/>
              </a:spcBef>
              <a:spcAft>
                <a:spcPts val="800"/>
              </a:spcAft>
              <a:buFont typeface="+mj-lt"/>
              <a:buAutoNum type="arabicPeriod"/>
              <a:defRPr sz="1400" b="0">
                <a:solidFill>
                  <a:schemeClr val="bg1"/>
                </a:solidFill>
              </a:defRPr>
            </a:lvl8pPr>
            <a:lvl9pPr marL="198000" indent="-198000" algn="l">
              <a:lnSpc>
                <a:spcPct val="100000"/>
              </a:lnSpc>
              <a:spcBef>
                <a:spcPts val="0"/>
              </a:spcBef>
              <a:spcAft>
                <a:spcPts val="800"/>
              </a:spcAft>
              <a:buFont typeface="+mj-lt"/>
              <a:buAutoNum type="arabicPeriod"/>
              <a:defRPr sz="1400" b="0">
                <a:solidFill>
                  <a:schemeClr val="bg1"/>
                </a:solidFill>
              </a:defRPr>
            </a:lvl9pPr>
          </a:lstStyle>
          <a:p>
            <a:pPr lvl="0"/>
            <a:r>
              <a:rPr lang="de-DE" dirty="0"/>
              <a:t>Gliederungspunkte (Hervorhebung Gliederungspunkt in Bold)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Text">
            <a:extLst>
              <a:ext uri="{FF2B5EF4-FFF2-40B4-BE49-F238E27FC236}">
                <a16:creationId xmlns:a16="http://schemas.microsoft.com/office/drawing/2014/main" id="{B7447F73-5FB5-3941-EA01-93DBF96CC69C}"/>
              </a:ext>
            </a:extLst>
          </p:cNvPr>
          <p:cNvSpPr>
            <a:spLocks noGrp="1"/>
          </p:cNvSpPr>
          <p:nvPr>
            <p:ph type="body" orient="vert" idx="1" hasCustomPrompt="1"/>
          </p:nvPr>
        </p:nvSpPr>
        <p:spPr>
          <a:xfrm>
            <a:off x="3611562" y="2263774"/>
            <a:ext cx="5256212" cy="3757614"/>
          </a:xfrm>
          <a:prstGeom prst="rect">
            <a:avLst/>
          </a:prstGeom>
        </p:spPr>
        <p:txBody>
          <a:bodyPr vert="horz" numCol="1"/>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Headline">
            <a:extLst>
              <a:ext uri="{FF2B5EF4-FFF2-40B4-BE49-F238E27FC236}">
                <a16:creationId xmlns:a16="http://schemas.microsoft.com/office/drawing/2014/main" id="{C1A14608-6224-8D95-FDD7-525B66C1E379}"/>
              </a:ext>
            </a:extLst>
          </p:cNvPr>
          <p:cNvSpPr>
            <a:spLocks noGrp="1"/>
          </p:cNvSpPr>
          <p:nvPr>
            <p:ph type="title" hasCustomPrompt="1"/>
          </p:nvPr>
        </p:nvSpPr>
        <p:spPr>
          <a:xfrm>
            <a:off x="3611564" y="1246189"/>
            <a:ext cx="5256212" cy="864000"/>
          </a:xfrm>
        </p:spPr>
        <p:txBody>
          <a:bodyPr/>
          <a:lstStyle>
            <a:lvl1pPr>
              <a:defRPr/>
            </a:lvl1pPr>
          </a:lstStyle>
          <a:p>
            <a:r>
              <a:rPr lang="de-DE" dirty="0"/>
              <a:t>Überschrift</a:t>
            </a:r>
            <a:br>
              <a:rPr lang="de-DE" dirty="0"/>
            </a:br>
            <a:r>
              <a:rPr lang="de-DE" dirty="0"/>
              <a:t>maximal zwei Zeilen</a:t>
            </a:r>
          </a:p>
        </p:txBody>
      </p:sp>
      <p:sp>
        <p:nvSpPr>
          <p:cNvPr id="11" name="Bildunterzeile">
            <a:extLst>
              <a:ext uri="{FF2B5EF4-FFF2-40B4-BE49-F238E27FC236}">
                <a16:creationId xmlns:a16="http://schemas.microsoft.com/office/drawing/2014/main" id="{4C5AA25F-CBBB-E710-915B-760807FC3EA0}"/>
              </a:ext>
            </a:extLst>
          </p:cNvPr>
          <p:cNvSpPr>
            <a:spLocks noGrp="1"/>
          </p:cNvSpPr>
          <p:nvPr>
            <p:ph type="body" orient="vert" idx="14" hasCustomPrompt="1"/>
          </p:nvPr>
        </p:nvSpPr>
        <p:spPr>
          <a:xfrm>
            <a:off x="422274" y="5768975"/>
            <a:ext cx="2894013" cy="252413"/>
          </a:xfrm>
          <a:prstGeom prst="rect">
            <a:avLst/>
          </a:prstGeom>
        </p:spPr>
        <p:txBody>
          <a:bodyPr vert="horz" numCol="1"/>
          <a:lstStyle>
            <a:lvl1pPr marL="0" indent="0">
              <a:lnSpc>
                <a:spcPct val="100000"/>
              </a:lnSpc>
              <a:spcBef>
                <a:spcPts val="0"/>
              </a:spcBef>
              <a:spcAft>
                <a:spcPts val="0"/>
              </a:spcAft>
              <a:buFont typeface="+mj-lt"/>
              <a:buNone/>
              <a:defRPr sz="1400">
                <a:latin typeface="+mj-lt"/>
              </a:defRPr>
            </a:lvl1pPr>
            <a:lvl2pPr marL="0" indent="0">
              <a:lnSpc>
                <a:spcPct val="100000"/>
              </a:lnSpc>
              <a:spcBef>
                <a:spcPts val="0"/>
              </a:spcBef>
              <a:spcAft>
                <a:spcPts val="0"/>
              </a:spcAft>
              <a:buFont typeface="+mj-lt"/>
              <a:buNone/>
              <a:defRPr sz="1400">
                <a:latin typeface="+mj-lt"/>
              </a:defRPr>
            </a:lvl2pPr>
            <a:lvl3pPr marL="0" indent="0">
              <a:lnSpc>
                <a:spcPct val="100000"/>
              </a:lnSpc>
              <a:spcBef>
                <a:spcPts val="0"/>
              </a:spcBef>
              <a:spcAft>
                <a:spcPts val="0"/>
              </a:spcAft>
              <a:buFont typeface="+mj-lt"/>
              <a:buNone/>
              <a:defRPr sz="1400">
                <a:latin typeface="+mj-lt"/>
              </a:defRPr>
            </a:lvl3pPr>
            <a:lvl4pPr marL="0" indent="0">
              <a:lnSpc>
                <a:spcPct val="100000"/>
              </a:lnSpc>
              <a:spcBef>
                <a:spcPts val="0"/>
              </a:spcBef>
              <a:spcAft>
                <a:spcPts val="0"/>
              </a:spcAft>
              <a:buFont typeface="+mj-lt"/>
              <a:buNone/>
              <a:defRPr sz="1400">
                <a:latin typeface="+mj-lt"/>
              </a:defRPr>
            </a:lvl4pPr>
            <a:lvl5pPr marL="0" indent="0">
              <a:lnSpc>
                <a:spcPct val="100000"/>
              </a:lnSpc>
              <a:spcBef>
                <a:spcPts val="0"/>
              </a:spcBef>
              <a:spcAft>
                <a:spcPts val="0"/>
              </a:spcAft>
              <a:buFont typeface="+mj-lt"/>
              <a:buNone/>
              <a:defRPr sz="1400">
                <a:latin typeface="+mj-lt"/>
              </a:defRPr>
            </a:lvl5pPr>
            <a:lvl6pPr marL="0" indent="0">
              <a:lnSpc>
                <a:spcPct val="100000"/>
              </a:lnSpc>
              <a:spcBef>
                <a:spcPts val="0"/>
              </a:spcBef>
              <a:spcAft>
                <a:spcPts val="0"/>
              </a:spcAft>
              <a:buFont typeface="+mj-lt"/>
              <a:buNone/>
              <a:defRPr sz="1400">
                <a:latin typeface="+mj-lt"/>
              </a:defRPr>
            </a:lvl6pPr>
            <a:lvl7pPr marL="0" indent="0">
              <a:lnSpc>
                <a:spcPct val="100000"/>
              </a:lnSpc>
              <a:spcBef>
                <a:spcPts val="0"/>
              </a:spcBef>
              <a:spcAft>
                <a:spcPts val="0"/>
              </a:spcAft>
              <a:buFont typeface="+mj-lt"/>
              <a:buNone/>
              <a:defRPr sz="1400">
                <a:latin typeface="+mj-lt"/>
              </a:defRPr>
            </a:lvl7pPr>
            <a:lvl8pPr marL="0" indent="0">
              <a:lnSpc>
                <a:spcPct val="100000"/>
              </a:lnSpc>
              <a:spcBef>
                <a:spcPts val="0"/>
              </a:spcBef>
              <a:spcAft>
                <a:spcPts val="0"/>
              </a:spcAft>
              <a:buFont typeface="+mj-lt"/>
              <a:buNone/>
              <a:defRPr sz="1400">
                <a:latin typeface="+mj-lt"/>
              </a:defRPr>
            </a:lvl8pPr>
            <a:lvl9pPr marL="0" indent="0">
              <a:lnSpc>
                <a:spcPct val="100000"/>
              </a:lnSpc>
              <a:spcBef>
                <a:spcPts val="0"/>
              </a:spcBef>
              <a:spcAft>
                <a:spcPts val="0"/>
              </a:spcAft>
              <a:buFont typeface="+mj-lt"/>
              <a:buNone/>
              <a:defRPr sz="1400">
                <a:latin typeface="+mj-lt"/>
              </a:defRPr>
            </a:lvl9pPr>
          </a:lstStyle>
          <a:p>
            <a:r>
              <a:rPr lang="de-DE" dirty="0"/>
              <a:t>Platz für Bildunterzeile einzeilig</a:t>
            </a:r>
          </a:p>
        </p:txBody>
      </p:sp>
      <p:sp>
        <p:nvSpPr>
          <p:cNvPr id="9" name="Bild">
            <a:extLst>
              <a:ext uri="{FF2B5EF4-FFF2-40B4-BE49-F238E27FC236}">
                <a16:creationId xmlns:a16="http://schemas.microsoft.com/office/drawing/2014/main" id="{DC51194B-2747-2A9B-FC2F-99A61372D3D5}"/>
              </a:ext>
            </a:extLst>
          </p:cNvPr>
          <p:cNvSpPr>
            <a:spLocks noGrp="1"/>
          </p:cNvSpPr>
          <p:nvPr>
            <p:ph type="pic" sz="quarter" idx="13" hasCustomPrompt="1"/>
          </p:nvPr>
        </p:nvSpPr>
        <p:spPr>
          <a:xfrm>
            <a:off x="422275" y="1246189"/>
            <a:ext cx="2894013" cy="4388400"/>
          </a:xfrm>
          <a:solidFill>
            <a:schemeClr val="bg1">
              <a:lumMod val="95000"/>
            </a:schemeClr>
          </a:solidFill>
        </p:spPr>
        <p:txBody>
          <a:bodyPr anchor="ctr" anchorCtr="0"/>
          <a:lstStyle>
            <a:lvl1pPr algn="ctr">
              <a:defRPr/>
            </a:lvl1pPr>
          </a:lstStyle>
          <a:p>
            <a:r>
              <a:rPr lang="de-DE" dirty="0"/>
              <a:t>Bild einfügen</a:t>
            </a:r>
          </a:p>
        </p:txBody>
      </p:sp>
    </p:spTree>
    <p:extLst>
      <p:ext uri="{BB962C8B-B14F-4D97-AF65-F5344CB8AC3E}">
        <p14:creationId xmlns:p14="http://schemas.microsoft.com/office/powerpoint/2010/main" val="632351537"/>
      </p:ext>
    </p:extLst>
  </p:cSld>
  <p:clrMapOvr>
    <a:masterClrMapping/>
  </p:clrMapOvr>
  <p:extLst mod="1">
    <p:ext uri="{DCECCB84-F9BA-43D5-87BE-67443E8EF086}">
      <p15:sldGuideLst xmlns:p15="http://schemas.microsoft.com/office/powerpoint/2012/main">
        <p15:guide id="1" orient="horz" pos="3634">
          <p15:clr>
            <a:srgbClr val="000000"/>
          </p15:clr>
        </p15:guide>
        <p15:guide id="2" pos="7415">
          <p15:clr>
            <a:srgbClr val="000000"/>
          </p15:clr>
        </p15:guide>
        <p15:guide id="3" pos="266">
          <p15:clr>
            <a:srgbClr val="000000"/>
          </p15:clr>
        </p15:guide>
        <p15:guide id="5" orient="horz" pos="785">
          <p15:clr>
            <a:srgbClr val="000000"/>
          </p15:clr>
        </p15:guide>
        <p15:guide id="6" pos="6032">
          <p15:clr>
            <a:srgbClr val="000000"/>
          </p15:clr>
        </p15:guide>
        <p15:guide id="8" pos="2275">
          <p15:clr>
            <a:srgbClr val="000000"/>
          </p15:clr>
        </p15:guide>
        <p15:guide id="11" pos="5586">
          <p15:clr>
            <a:srgbClr val="000000"/>
          </p15:clr>
        </p15:guide>
        <p15:guide id="12" orient="horz" pos="1279">
          <p15:clr>
            <a:srgbClr val="000000"/>
          </p15:clr>
        </p15:guide>
        <p15:guide id="13" pos="2089">
          <p15:clr>
            <a:srgbClr val="000000"/>
          </p15:clr>
        </p15:guide>
        <p15:guide id="14" orient="horz" pos="3793">
          <p15:clr>
            <a:srgbClr val="00000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iteratur- verzeichnis">
    <p:spTree>
      <p:nvGrpSpPr>
        <p:cNvPr id="1" name=""/>
        <p:cNvGrpSpPr/>
        <p:nvPr/>
      </p:nvGrpSpPr>
      <p:grpSpPr>
        <a:xfrm>
          <a:off x="0" y="0"/>
          <a:ext cx="0" cy="0"/>
          <a:chOff x="0" y="0"/>
          <a:chExt cx="0" cy="0"/>
        </a:xfrm>
      </p:grpSpPr>
      <p:grpSp>
        <p:nvGrpSpPr>
          <p:cNvPr id="2" name="Regieanweisungen">
            <a:extLst>
              <a:ext uri="{FF2B5EF4-FFF2-40B4-BE49-F238E27FC236}">
                <a16:creationId xmlns:a16="http://schemas.microsoft.com/office/drawing/2014/main" id="{666CEE13-F740-EC1B-FD64-C4CDBE53D292}"/>
              </a:ext>
            </a:extLst>
          </p:cNvPr>
          <p:cNvGrpSpPr/>
          <p:nvPr/>
        </p:nvGrpSpPr>
        <p:grpSpPr>
          <a:xfrm>
            <a:off x="421200" y="-360000"/>
            <a:ext cx="13834800" cy="7596000"/>
            <a:chOff x="421200" y="-360000"/>
            <a:chExt cx="13834800" cy="7596000"/>
          </a:xfrm>
          <a:solidFill>
            <a:srgbClr val="E9ECF0"/>
          </a:solidFill>
        </p:grpSpPr>
        <p:sp>
          <p:nvSpPr>
            <p:cNvPr id="7" name="Fußzeile">
              <a:extLst>
                <a:ext uri="{FF2B5EF4-FFF2-40B4-BE49-F238E27FC236}">
                  <a16:creationId xmlns:a16="http://schemas.microsoft.com/office/drawing/2014/main" id="{50811ADA-5E60-D4BB-A912-6DFAC6E36FCB}"/>
                </a:ext>
              </a:extLst>
            </p:cNvPr>
            <p:cNvSpPr txBox="1">
              <a:spLocks noChangeAspect="1"/>
            </p:cNvSpPr>
            <p:nvPr/>
          </p:nvSpPr>
          <p:spPr>
            <a:xfrm rot="10800000" flipH="1" flipV="1">
              <a:off x="421200" y="7020000"/>
              <a:ext cx="3960000" cy="21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Fußzeile anpassen: </a:t>
              </a:r>
              <a:r>
                <a:rPr lang="de-DE" sz="1000" b="1" baseline="0" dirty="0">
                  <a:solidFill>
                    <a:schemeClr val="tx1"/>
                  </a:solidFill>
                  <a:latin typeface="+mn-lt"/>
                </a:rPr>
                <a:t>Einfügen &gt; Text &gt; Kopf- und Fußzeile</a:t>
              </a:r>
            </a:p>
          </p:txBody>
        </p:sp>
        <p:sp>
          <p:nvSpPr>
            <p:cNvPr id="13" name="Zurücksetzen">
              <a:extLst>
                <a:ext uri="{FF2B5EF4-FFF2-40B4-BE49-F238E27FC236}">
                  <a16:creationId xmlns:a16="http://schemas.microsoft.com/office/drawing/2014/main" id="{270D30C6-D509-0FA5-CF47-997382CA4C62}"/>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14" name="Layoutwechsel">
              <a:extLst>
                <a:ext uri="{FF2B5EF4-FFF2-40B4-BE49-F238E27FC236}">
                  <a16:creationId xmlns:a16="http://schemas.microsoft.com/office/drawing/2014/main" id="{2B63810A-DAED-134A-CB29-9A6BBBDF3105}"/>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15" name="Hilfslinien">
              <a:extLst>
                <a:ext uri="{FF2B5EF4-FFF2-40B4-BE49-F238E27FC236}">
                  <a16:creationId xmlns:a16="http://schemas.microsoft.com/office/drawing/2014/main" id="{73193CD5-460B-C5E8-8971-DAC4D47FAF14}"/>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16" name="Hilfslinien">
              <a:extLst>
                <a:ext uri="{FF2B5EF4-FFF2-40B4-BE49-F238E27FC236}">
                  <a16:creationId xmlns:a16="http://schemas.microsoft.com/office/drawing/2014/main" id="{EEFB2180-B57B-3556-B80F-777D06DF525C}"/>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 </a:t>
              </a:r>
              <a:r>
                <a:rPr kumimoji="0" lang="de-DE" sz="1000" b="1" i="0" u="none" strike="noStrike" kern="1200" cap="none" spc="0" normalizeH="0" baseline="0" noProof="0" dirty="0">
                  <a:ln>
                    <a:noFill/>
                  </a:ln>
                  <a:solidFill>
                    <a:schemeClr val="tx1"/>
                  </a:solidFill>
                  <a:effectLst/>
                  <a:uLnTx/>
                  <a:uFillTx/>
                  <a:latin typeface="+mn-lt"/>
                  <a:ea typeface="+mn-ea"/>
                  <a:cs typeface="+mn-cs"/>
                </a:rPr>
                <a:t>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grpSp>
        <p:nvGrpSpPr>
          <p:cNvPr id="21" name="Grafik">
            <a:extLst>
              <a:ext uri="{FF2B5EF4-FFF2-40B4-BE49-F238E27FC236}">
                <a16:creationId xmlns:a16="http://schemas.microsoft.com/office/drawing/2014/main" id="{572CC519-BCDE-CBBD-28BB-8B6D3F85E9DA}"/>
              </a:ext>
            </a:extLst>
          </p:cNvPr>
          <p:cNvGrpSpPr>
            <a:grpSpLocks noGrp="1" noUngrp="1" noRot="1" noMove="1" noResize="1"/>
          </p:cNvGrpSpPr>
          <p:nvPr/>
        </p:nvGrpSpPr>
        <p:grpSpPr bwMode="auto">
          <a:xfrm>
            <a:off x="9183688" y="160338"/>
            <a:ext cx="3008312" cy="6697662"/>
            <a:chOff x="5790" y="101"/>
            <a:chExt cx="1895" cy="4219"/>
          </a:xfrm>
        </p:grpSpPr>
        <p:sp>
          <p:nvSpPr>
            <p:cNvPr id="22" name="Freeform 34">
              <a:extLst>
                <a:ext uri="{FF2B5EF4-FFF2-40B4-BE49-F238E27FC236}">
                  <a16:creationId xmlns:a16="http://schemas.microsoft.com/office/drawing/2014/main" id="{A9C8A696-79A6-F879-BD74-9C9516FBC3ED}"/>
                </a:ext>
              </a:extLst>
            </p:cNvPr>
            <p:cNvSpPr>
              <a:spLocks noGrp="1" noRot="1" noMove="1" noResize="1" noEditPoints="1" noAdjustHandles="1" noChangeArrowheads="1" noChangeShapeType="1"/>
            </p:cNvSpPr>
            <p:nvPr/>
          </p:nvSpPr>
          <p:spPr bwMode="auto">
            <a:xfrm>
              <a:off x="5916" y="101"/>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 name="Freeform 35">
              <a:extLst>
                <a:ext uri="{FF2B5EF4-FFF2-40B4-BE49-F238E27FC236}">
                  <a16:creationId xmlns:a16="http://schemas.microsoft.com/office/drawing/2014/main" id="{619CE3B5-B5C8-6BCF-0D4B-ADB968E8482B}"/>
                </a:ext>
              </a:extLst>
            </p:cNvPr>
            <p:cNvSpPr>
              <a:spLocks noGrp="1" noRot="1" noMove="1" noResize="1" noEditPoints="1" noAdjustHandles="1" noChangeArrowheads="1" noChangeShapeType="1"/>
            </p:cNvSpPr>
            <p:nvPr/>
          </p:nvSpPr>
          <p:spPr bwMode="auto">
            <a:xfrm>
              <a:off x="5916" y="199"/>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 name="Freeform 36">
              <a:extLst>
                <a:ext uri="{FF2B5EF4-FFF2-40B4-BE49-F238E27FC236}">
                  <a16:creationId xmlns:a16="http://schemas.microsoft.com/office/drawing/2014/main" id="{BB634885-15AB-942E-7B2E-9D01E0EC487E}"/>
                </a:ext>
              </a:extLst>
            </p:cNvPr>
            <p:cNvSpPr>
              <a:spLocks noGrp="1" noRot="1" noMove="1" noResize="1" noEditPoints="1" noAdjustHandles="1" noChangeArrowheads="1" noChangeShapeType="1"/>
            </p:cNvSpPr>
            <p:nvPr/>
          </p:nvSpPr>
          <p:spPr bwMode="auto">
            <a:xfrm>
              <a:off x="5790" y="10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 name="Freeform 37">
              <a:extLst>
                <a:ext uri="{FF2B5EF4-FFF2-40B4-BE49-F238E27FC236}">
                  <a16:creationId xmlns:a16="http://schemas.microsoft.com/office/drawing/2014/main" id="{740BD2C4-F497-E5DE-5547-378CDBBA25C4}"/>
                </a:ext>
              </a:extLst>
            </p:cNvPr>
            <p:cNvSpPr>
              <a:spLocks noGrp="1" noRot="1" noMove="1" noResize="1" noEditPoints="1" noAdjustHandles="1" noChangeArrowheads="1" noChangeShapeType="1"/>
            </p:cNvSpPr>
            <p:nvPr/>
          </p:nvSpPr>
          <p:spPr bwMode="auto">
            <a:xfrm>
              <a:off x="7432" y="199"/>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Freeform 38">
              <a:extLst>
                <a:ext uri="{FF2B5EF4-FFF2-40B4-BE49-F238E27FC236}">
                  <a16:creationId xmlns:a16="http://schemas.microsoft.com/office/drawing/2014/main" id="{760CCA2D-86EC-5003-0703-175C614C3C14}"/>
                </a:ext>
              </a:extLst>
            </p:cNvPr>
            <p:cNvSpPr>
              <a:spLocks noGrp="1" noRot="1" noMove="1" noResize="1" noEditPoints="1" noAdjustHandles="1" noChangeArrowheads="1" noChangeShapeType="1"/>
            </p:cNvSpPr>
            <p:nvPr/>
          </p:nvSpPr>
          <p:spPr bwMode="auto">
            <a:xfrm>
              <a:off x="7306" y="297"/>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39">
              <a:extLst>
                <a:ext uri="{FF2B5EF4-FFF2-40B4-BE49-F238E27FC236}">
                  <a16:creationId xmlns:a16="http://schemas.microsoft.com/office/drawing/2014/main" id="{0177F4AB-FDB5-5740-F26C-961F27263916}"/>
                </a:ext>
              </a:extLst>
            </p:cNvPr>
            <p:cNvSpPr>
              <a:spLocks noGrp="1" noRot="1" noMove="1" noResize="1" noEditPoints="1" noAdjustHandles="1" noChangeArrowheads="1" noChangeShapeType="1"/>
            </p:cNvSpPr>
            <p:nvPr/>
          </p:nvSpPr>
          <p:spPr bwMode="auto">
            <a:xfrm>
              <a:off x="7180" y="199"/>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Freeform 40">
              <a:extLst>
                <a:ext uri="{FF2B5EF4-FFF2-40B4-BE49-F238E27FC236}">
                  <a16:creationId xmlns:a16="http://schemas.microsoft.com/office/drawing/2014/main" id="{6FBE2ECB-6447-5099-F6EC-4AA6A8BC20CC}"/>
                </a:ext>
              </a:extLst>
            </p:cNvPr>
            <p:cNvSpPr>
              <a:spLocks noGrp="1" noRot="1" noMove="1" noResize="1" noEditPoints="1" noAdjustHandles="1" noChangeArrowheads="1" noChangeShapeType="1"/>
            </p:cNvSpPr>
            <p:nvPr/>
          </p:nvSpPr>
          <p:spPr bwMode="auto">
            <a:xfrm>
              <a:off x="7432" y="101"/>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41">
              <a:extLst>
                <a:ext uri="{FF2B5EF4-FFF2-40B4-BE49-F238E27FC236}">
                  <a16:creationId xmlns:a16="http://schemas.microsoft.com/office/drawing/2014/main" id="{4F6076DF-F27A-BD08-7FDB-60213B053360}"/>
                </a:ext>
              </a:extLst>
            </p:cNvPr>
            <p:cNvSpPr>
              <a:spLocks noGrp="1" noRot="1" noMove="1" noResize="1" noEditPoints="1" noAdjustHandles="1" noChangeArrowheads="1" noChangeShapeType="1"/>
            </p:cNvSpPr>
            <p:nvPr/>
          </p:nvSpPr>
          <p:spPr bwMode="auto">
            <a:xfrm>
              <a:off x="7306" y="10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42">
              <a:extLst>
                <a:ext uri="{FF2B5EF4-FFF2-40B4-BE49-F238E27FC236}">
                  <a16:creationId xmlns:a16="http://schemas.microsoft.com/office/drawing/2014/main" id="{E050A76C-F8BE-9F06-7422-4C980CD15480}"/>
                </a:ext>
              </a:extLst>
            </p:cNvPr>
            <p:cNvSpPr>
              <a:spLocks noGrp="1" noRot="1" noMove="1" noResize="1" noEditPoints="1" noAdjustHandles="1" noChangeArrowheads="1" noChangeShapeType="1"/>
            </p:cNvSpPr>
            <p:nvPr/>
          </p:nvSpPr>
          <p:spPr bwMode="auto">
            <a:xfrm>
              <a:off x="7180" y="10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43">
              <a:extLst>
                <a:ext uri="{FF2B5EF4-FFF2-40B4-BE49-F238E27FC236}">
                  <a16:creationId xmlns:a16="http://schemas.microsoft.com/office/drawing/2014/main" id="{9A07AD4C-E4AF-D10C-0F71-E328CB34EBF1}"/>
                </a:ext>
              </a:extLst>
            </p:cNvPr>
            <p:cNvSpPr>
              <a:spLocks noGrp="1" noRot="1" noMove="1" noResize="1" noEditPoints="1" noAdjustHandles="1" noChangeArrowheads="1" noChangeShapeType="1"/>
            </p:cNvSpPr>
            <p:nvPr/>
          </p:nvSpPr>
          <p:spPr bwMode="auto">
            <a:xfrm>
              <a:off x="7306" y="395"/>
              <a:ext cx="126" cy="197"/>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44">
              <a:extLst>
                <a:ext uri="{FF2B5EF4-FFF2-40B4-BE49-F238E27FC236}">
                  <a16:creationId xmlns:a16="http://schemas.microsoft.com/office/drawing/2014/main" id="{D7699C18-657B-4434-2027-F29ED6171E99}"/>
                </a:ext>
              </a:extLst>
            </p:cNvPr>
            <p:cNvSpPr>
              <a:spLocks noGrp="1" noRot="1" noMove="1" noResize="1" noEditPoints="1" noAdjustHandles="1" noChangeArrowheads="1" noChangeShapeType="1"/>
            </p:cNvSpPr>
            <p:nvPr/>
          </p:nvSpPr>
          <p:spPr bwMode="auto">
            <a:xfrm>
              <a:off x="7180" y="395"/>
              <a:ext cx="126" cy="197"/>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45">
              <a:extLst>
                <a:ext uri="{FF2B5EF4-FFF2-40B4-BE49-F238E27FC236}">
                  <a16:creationId xmlns:a16="http://schemas.microsoft.com/office/drawing/2014/main" id="{30459740-AD38-BA20-E27A-A41994283B40}"/>
                </a:ext>
              </a:extLst>
            </p:cNvPr>
            <p:cNvSpPr>
              <a:spLocks noGrp="1" noRot="1" noMove="1" noResize="1" noEditPoints="1" noAdjustHandles="1" noChangeArrowheads="1" noChangeShapeType="1"/>
            </p:cNvSpPr>
            <p:nvPr/>
          </p:nvSpPr>
          <p:spPr bwMode="auto">
            <a:xfrm>
              <a:off x="6927" y="297"/>
              <a:ext cx="126" cy="197"/>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Freeform 46">
              <a:extLst>
                <a:ext uri="{FF2B5EF4-FFF2-40B4-BE49-F238E27FC236}">
                  <a16:creationId xmlns:a16="http://schemas.microsoft.com/office/drawing/2014/main" id="{0DE52350-8951-4E1D-AB7B-66955C1E9A47}"/>
                </a:ext>
              </a:extLst>
            </p:cNvPr>
            <p:cNvSpPr>
              <a:spLocks noGrp="1" noRot="1" noMove="1" noResize="1" noEditPoints="1" noAdjustHandles="1" noChangeArrowheads="1" noChangeShapeType="1"/>
            </p:cNvSpPr>
            <p:nvPr/>
          </p:nvSpPr>
          <p:spPr bwMode="auto">
            <a:xfrm>
              <a:off x="6801" y="19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Freeform 47">
              <a:extLst>
                <a:ext uri="{FF2B5EF4-FFF2-40B4-BE49-F238E27FC236}">
                  <a16:creationId xmlns:a16="http://schemas.microsoft.com/office/drawing/2014/main" id="{5FEA75D9-2123-2239-84F3-A3F3FFD0F46B}"/>
                </a:ext>
              </a:extLst>
            </p:cNvPr>
            <p:cNvSpPr>
              <a:spLocks noGrp="1" noRot="1" noMove="1" noResize="1" noEditPoints="1" noAdjustHandles="1" noChangeArrowheads="1" noChangeShapeType="1"/>
            </p:cNvSpPr>
            <p:nvPr/>
          </p:nvSpPr>
          <p:spPr bwMode="auto">
            <a:xfrm>
              <a:off x="6548" y="395"/>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Freeform 48">
              <a:extLst>
                <a:ext uri="{FF2B5EF4-FFF2-40B4-BE49-F238E27FC236}">
                  <a16:creationId xmlns:a16="http://schemas.microsoft.com/office/drawing/2014/main" id="{FADDA918-1165-4FE5-642D-40059F9216B1}"/>
                </a:ext>
              </a:extLst>
            </p:cNvPr>
            <p:cNvSpPr>
              <a:spLocks noGrp="1" noRot="1" noMove="1" noResize="1" noEditPoints="1" noAdjustHandles="1" noChangeArrowheads="1" noChangeShapeType="1"/>
            </p:cNvSpPr>
            <p:nvPr/>
          </p:nvSpPr>
          <p:spPr bwMode="auto">
            <a:xfrm>
              <a:off x="6422" y="395"/>
              <a:ext cx="126" cy="197"/>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Freeform 49">
              <a:extLst>
                <a:ext uri="{FF2B5EF4-FFF2-40B4-BE49-F238E27FC236}">
                  <a16:creationId xmlns:a16="http://schemas.microsoft.com/office/drawing/2014/main" id="{AFA4E919-2C0F-ADBC-8740-F73187346E27}"/>
                </a:ext>
              </a:extLst>
            </p:cNvPr>
            <p:cNvSpPr>
              <a:spLocks noGrp="1" noRot="1" noMove="1" noResize="1" noEditPoints="1" noAdjustHandles="1" noChangeArrowheads="1" noChangeShapeType="1"/>
            </p:cNvSpPr>
            <p:nvPr/>
          </p:nvSpPr>
          <p:spPr bwMode="auto">
            <a:xfrm>
              <a:off x="7053" y="199"/>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50">
              <a:extLst>
                <a:ext uri="{FF2B5EF4-FFF2-40B4-BE49-F238E27FC236}">
                  <a16:creationId xmlns:a16="http://schemas.microsoft.com/office/drawing/2014/main" id="{0CB3567A-F931-B084-C8A5-E3320B2B944E}"/>
                </a:ext>
              </a:extLst>
            </p:cNvPr>
            <p:cNvSpPr>
              <a:spLocks noGrp="1" noRot="1" noMove="1" noResize="1" noEditPoints="1" noAdjustHandles="1" noChangeArrowheads="1" noChangeShapeType="1"/>
            </p:cNvSpPr>
            <p:nvPr/>
          </p:nvSpPr>
          <p:spPr bwMode="auto">
            <a:xfrm>
              <a:off x="6674" y="297"/>
              <a:ext cx="127" cy="197"/>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51">
              <a:extLst>
                <a:ext uri="{FF2B5EF4-FFF2-40B4-BE49-F238E27FC236}">
                  <a16:creationId xmlns:a16="http://schemas.microsoft.com/office/drawing/2014/main" id="{B2094390-69FC-4410-5481-928A8161EB07}"/>
                </a:ext>
              </a:extLst>
            </p:cNvPr>
            <p:cNvSpPr>
              <a:spLocks noGrp="1" noRot="1" noMove="1" noResize="1" noEditPoints="1" noAdjustHandles="1" noChangeArrowheads="1" noChangeShapeType="1"/>
            </p:cNvSpPr>
            <p:nvPr/>
          </p:nvSpPr>
          <p:spPr bwMode="auto">
            <a:xfrm>
              <a:off x="6548" y="297"/>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Freeform 52">
              <a:extLst>
                <a:ext uri="{FF2B5EF4-FFF2-40B4-BE49-F238E27FC236}">
                  <a16:creationId xmlns:a16="http://schemas.microsoft.com/office/drawing/2014/main" id="{90197716-AFCE-E250-B635-0C3AADED4CA0}"/>
                </a:ext>
              </a:extLst>
            </p:cNvPr>
            <p:cNvSpPr>
              <a:spLocks noGrp="1" noRot="1" noMove="1" noResize="1" noEditPoints="1" noAdjustHandles="1" noChangeArrowheads="1" noChangeShapeType="1"/>
            </p:cNvSpPr>
            <p:nvPr/>
          </p:nvSpPr>
          <p:spPr bwMode="auto">
            <a:xfrm>
              <a:off x="6422" y="297"/>
              <a:ext cx="126" cy="197"/>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53">
              <a:extLst>
                <a:ext uri="{FF2B5EF4-FFF2-40B4-BE49-F238E27FC236}">
                  <a16:creationId xmlns:a16="http://schemas.microsoft.com/office/drawing/2014/main" id="{47905E90-D199-F972-AE34-5234A9241317}"/>
                </a:ext>
              </a:extLst>
            </p:cNvPr>
            <p:cNvSpPr>
              <a:spLocks noGrp="1" noRot="1" noMove="1" noResize="1" noEditPoints="1" noAdjustHandles="1" noChangeArrowheads="1" noChangeShapeType="1"/>
            </p:cNvSpPr>
            <p:nvPr/>
          </p:nvSpPr>
          <p:spPr bwMode="auto">
            <a:xfrm>
              <a:off x="6169" y="199"/>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54">
              <a:extLst>
                <a:ext uri="{FF2B5EF4-FFF2-40B4-BE49-F238E27FC236}">
                  <a16:creationId xmlns:a16="http://schemas.microsoft.com/office/drawing/2014/main" id="{48052102-C443-84D3-8D2D-6BAA68C624CE}"/>
                </a:ext>
              </a:extLst>
            </p:cNvPr>
            <p:cNvSpPr>
              <a:spLocks noGrp="1" noRot="1" noMove="1" noResize="1" noEditPoints="1" noAdjustHandles="1" noChangeArrowheads="1" noChangeShapeType="1"/>
            </p:cNvSpPr>
            <p:nvPr/>
          </p:nvSpPr>
          <p:spPr bwMode="auto">
            <a:xfrm>
              <a:off x="7559" y="3927"/>
              <a:ext cx="126"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55">
              <a:extLst>
                <a:ext uri="{FF2B5EF4-FFF2-40B4-BE49-F238E27FC236}">
                  <a16:creationId xmlns:a16="http://schemas.microsoft.com/office/drawing/2014/main" id="{BDABAF69-E9E4-A676-1F36-7563AEFF41A9}"/>
                </a:ext>
              </a:extLst>
            </p:cNvPr>
            <p:cNvSpPr>
              <a:spLocks noGrp="1" noRot="1" noMove="1" noResize="1" noEditPoints="1" noAdjustHandles="1" noChangeArrowheads="1" noChangeShapeType="1"/>
            </p:cNvSpPr>
            <p:nvPr/>
          </p:nvSpPr>
          <p:spPr bwMode="auto">
            <a:xfrm>
              <a:off x="7432" y="3731"/>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56">
              <a:extLst>
                <a:ext uri="{FF2B5EF4-FFF2-40B4-BE49-F238E27FC236}">
                  <a16:creationId xmlns:a16="http://schemas.microsoft.com/office/drawing/2014/main" id="{B1250B33-0F04-BF11-6DC9-69D181FF6BF3}"/>
                </a:ext>
              </a:extLst>
            </p:cNvPr>
            <p:cNvSpPr>
              <a:spLocks noGrp="1" noRot="1" noMove="1" noResize="1" noEditPoints="1" noAdjustHandles="1" noChangeArrowheads="1" noChangeShapeType="1"/>
            </p:cNvSpPr>
            <p:nvPr/>
          </p:nvSpPr>
          <p:spPr bwMode="auto">
            <a:xfrm>
              <a:off x="7559" y="3633"/>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57">
              <a:extLst>
                <a:ext uri="{FF2B5EF4-FFF2-40B4-BE49-F238E27FC236}">
                  <a16:creationId xmlns:a16="http://schemas.microsoft.com/office/drawing/2014/main" id="{97A2742D-852A-324A-A268-989BE25763D1}"/>
                </a:ext>
              </a:extLst>
            </p:cNvPr>
            <p:cNvSpPr>
              <a:spLocks noGrp="1" noRot="1" noMove="1" noResize="1" noEditPoints="1" noAdjustHandles="1" noChangeArrowheads="1" noChangeShapeType="1"/>
            </p:cNvSpPr>
            <p:nvPr/>
          </p:nvSpPr>
          <p:spPr bwMode="auto">
            <a:xfrm>
              <a:off x="7432" y="3829"/>
              <a:ext cx="127"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58">
              <a:extLst>
                <a:ext uri="{FF2B5EF4-FFF2-40B4-BE49-F238E27FC236}">
                  <a16:creationId xmlns:a16="http://schemas.microsoft.com/office/drawing/2014/main" id="{371E3E20-F866-ED3E-DBC5-F11E2196DC62}"/>
                </a:ext>
              </a:extLst>
            </p:cNvPr>
            <p:cNvSpPr>
              <a:spLocks noGrp="1" noRot="1" noMove="1" noResize="1" noEditPoints="1" noAdjustHandles="1" noChangeArrowheads="1" noChangeShapeType="1"/>
            </p:cNvSpPr>
            <p:nvPr/>
          </p:nvSpPr>
          <p:spPr bwMode="auto">
            <a:xfrm>
              <a:off x="7432" y="4124"/>
              <a:ext cx="127"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59">
              <a:extLst>
                <a:ext uri="{FF2B5EF4-FFF2-40B4-BE49-F238E27FC236}">
                  <a16:creationId xmlns:a16="http://schemas.microsoft.com/office/drawing/2014/main" id="{17C91AB7-C53C-AE68-2EE9-C899E8CE3DD9}"/>
                </a:ext>
              </a:extLst>
            </p:cNvPr>
            <p:cNvSpPr>
              <a:spLocks noGrp="1" noRot="1" noMove="1" noResize="1" noEditPoints="1" noAdjustHandles="1" noChangeArrowheads="1" noChangeShapeType="1"/>
            </p:cNvSpPr>
            <p:nvPr/>
          </p:nvSpPr>
          <p:spPr bwMode="auto">
            <a:xfrm>
              <a:off x="7559" y="4026"/>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48" name="UNIVERSITÄT PADERBORN Logo">
            <a:extLst>
              <a:ext uri="{FF2B5EF4-FFF2-40B4-BE49-F238E27FC236}">
                <a16:creationId xmlns:a16="http://schemas.microsoft.com/office/drawing/2014/main" id="{879DFF04-A869-FD42-9015-09D74C063F48}"/>
              </a:ext>
            </a:extLst>
          </p:cNvPr>
          <p:cNvPicPr>
            <a:picLocks noGrp="1" noRot="1" noMove="1" noResize="1" noEditPoints="1" noAdjustHandles="1" noChangeArrowheads="1" noChangeShapeType="1" noCrop="1"/>
          </p:cNvPicPr>
          <p:nvPr/>
        </p:nvPicPr>
        <p:blipFill>
          <a:blip r:embed="rId2"/>
          <a:srcRect/>
          <a:stretch/>
        </p:blipFill>
        <p:spPr>
          <a:xfrm>
            <a:off x="306883" y="307090"/>
            <a:ext cx="1692000" cy="688834"/>
          </a:xfrm>
          <a:prstGeom prst="rect">
            <a:avLst/>
          </a:prstGeom>
        </p:spPr>
      </p:pic>
      <p:sp>
        <p:nvSpPr>
          <p:cNvPr id="3" name="Headline fix">
            <a:extLst>
              <a:ext uri="{FF2B5EF4-FFF2-40B4-BE49-F238E27FC236}">
                <a16:creationId xmlns:a16="http://schemas.microsoft.com/office/drawing/2014/main" id="{B30C5140-1697-2279-F462-5F19BC386DA2}"/>
              </a:ext>
            </a:extLst>
          </p:cNvPr>
          <p:cNvSpPr txBox="1">
            <a:spLocks/>
          </p:cNvSpPr>
          <p:nvPr/>
        </p:nvSpPr>
        <p:spPr>
          <a:xfrm>
            <a:off x="422275" y="1246189"/>
            <a:ext cx="11349038" cy="46800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Arial" panose="020B0604020202020204" pitchFamily="34" charset="0"/>
              <a:buNone/>
              <a:defRPr sz="2500" b="1" kern="1200">
                <a:solidFill>
                  <a:schemeClr val="tx2"/>
                </a:solidFill>
                <a:latin typeface="+mn-lt"/>
                <a:ea typeface="+mj-ea"/>
                <a:cs typeface="+mj-cs"/>
              </a:defRPr>
            </a:lvl1pPr>
          </a:lstStyle>
          <a:p>
            <a:r>
              <a:rPr lang="de-DE" dirty="0"/>
              <a:t>Literaturverzeichnis</a:t>
            </a:r>
          </a:p>
        </p:txBody>
      </p:sp>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p>
            <a:fld id="{B686F226-E370-48AE-A960-17C6AF14E8EB}" type="slidenum">
              <a:rPr lang="de-DE" smtClean="0"/>
              <a:t>‹Nr.›</a:t>
            </a:fld>
            <a:endParaRPr lang="de-DE"/>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p:txBody>
          <a:bodyPr/>
          <a:lstStyle>
            <a:lvl1pPr>
              <a:defRPr/>
            </a:lvl1pPr>
          </a:lstStyle>
          <a:p>
            <a:endParaRPr lang="de-DE"/>
          </a:p>
        </p:txBody>
      </p:sp>
      <p:sp>
        <p:nvSpPr>
          <p:cNvPr id="4" name="Text">
            <a:extLst>
              <a:ext uri="{FF2B5EF4-FFF2-40B4-BE49-F238E27FC236}">
                <a16:creationId xmlns:a16="http://schemas.microsoft.com/office/drawing/2014/main" id="{B7447F73-5FB5-3941-EA01-93DBF96CC69C}"/>
              </a:ext>
            </a:extLst>
          </p:cNvPr>
          <p:cNvSpPr>
            <a:spLocks noGrp="1"/>
          </p:cNvSpPr>
          <p:nvPr>
            <p:ph type="body" orient="vert" idx="1" hasCustomPrompt="1"/>
          </p:nvPr>
        </p:nvSpPr>
        <p:spPr>
          <a:xfrm>
            <a:off x="422275" y="2035174"/>
            <a:ext cx="10714038" cy="3733801"/>
          </a:xfrm>
          <a:prstGeom prst="rect">
            <a:avLst/>
          </a:prstGeom>
        </p:spPr>
        <p:txBody>
          <a:bodyPr vert="horz" numCol="1"/>
          <a:lstStyle>
            <a:lvl1pPr marL="398880" indent="-398880">
              <a:lnSpc>
                <a:spcPct val="100000"/>
              </a:lnSpc>
              <a:spcAft>
                <a:spcPts val="850"/>
              </a:spcAft>
              <a:buFont typeface="+mj-lt"/>
              <a:buNone/>
              <a:defRPr sz="1200" b="0" baseline="0"/>
            </a:lvl1pPr>
            <a:lvl2pPr marL="0" indent="-398880">
              <a:lnSpc>
                <a:spcPct val="100000"/>
              </a:lnSpc>
              <a:spcAft>
                <a:spcPts val="850"/>
              </a:spcAft>
              <a:buFont typeface="+mj-lt"/>
              <a:buNone/>
              <a:defRPr sz="1200" b="0" baseline="0"/>
            </a:lvl2pPr>
            <a:lvl3pPr marL="0" indent="-398880">
              <a:lnSpc>
                <a:spcPct val="100000"/>
              </a:lnSpc>
              <a:spcAft>
                <a:spcPts val="850"/>
              </a:spcAft>
              <a:buFont typeface="+mj-lt"/>
              <a:buNone/>
              <a:defRPr sz="1200" b="0" baseline="0"/>
            </a:lvl3pPr>
            <a:lvl4pPr marL="0" indent="-398880">
              <a:lnSpc>
                <a:spcPct val="100000"/>
              </a:lnSpc>
              <a:spcAft>
                <a:spcPts val="850"/>
              </a:spcAft>
              <a:buFont typeface="+mj-lt"/>
              <a:buNone/>
              <a:defRPr sz="1200" b="0" baseline="0"/>
            </a:lvl4pPr>
            <a:lvl5pPr marL="0" indent="-398880">
              <a:lnSpc>
                <a:spcPct val="100000"/>
              </a:lnSpc>
              <a:spcAft>
                <a:spcPts val="850"/>
              </a:spcAft>
              <a:buFont typeface="+mj-lt"/>
              <a:buNone/>
              <a:defRPr sz="1200" b="0" baseline="0"/>
            </a:lvl5pPr>
            <a:lvl6pPr marL="0" indent="-398880">
              <a:lnSpc>
                <a:spcPct val="100000"/>
              </a:lnSpc>
              <a:spcAft>
                <a:spcPts val="850"/>
              </a:spcAft>
              <a:buFont typeface="+mj-lt"/>
              <a:buNone/>
              <a:defRPr sz="1200" b="0" baseline="0"/>
            </a:lvl6pPr>
            <a:lvl7pPr marL="0" indent="-398880">
              <a:lnSpc>
                <a:spcPct val="100000"/>
              </a:lnSpc>
              <a:spcAft>
                <a:spcPts val="850"/>
              </a:spcAft>
              <a:buFont typeface="+mj-lt"/>
              <a:buNone/>
              <a:defRPr sz="1200" b="0" baseline="0"/>
            </a:lvl7pPr>
            <a:lvl8pPr marL="0" indent="-398880">
              <a:lnSpc>
                <a:spcPct val="100000"/>
              </a:lnSpc>
              <a:spcAft>
                <a:spcPts val="850"/>
              </a:spcAft>
              <a:buFont typeface="+mj-lt"/>
              <a:buNone/>
              <a:defRPr sz="1200" b="0" baseline="0"/>
            </a:lvl8pPr>
            <a:lvl9pPr marL="0" indent="-398880">
              <a:lnSpc>
                <a:spcPct val="100000"/>
              </a:lnSpc>
              <a:spcAft>
                <a:spcPts val="850"/>
              </a:spcAft>
              <a:buFont typeface="+mj-lt"/>
              <a:buNone/>
              <a:defRPr sz="1200" b="0" baseline="0"/>
            </a:lvl9pPr>
          </a:lstStyle>
          <a:p>
            <a:r>
              <a:rPr lang="de-DE" dirty="0"/>
              <a:t>Nachname, V. (20XX). Titel der Veröffentlichung – ggf. gibt es auch einen Untertitel, der hier angegeben werden kann. In Nachname, V., Nachname, V. &amp; Nach-name, V. (</a:t>
            </a:r>
            <a:r>
              <a:rPr lang="de-DE" dirty="0" err="1"/>
              <a:t>Hg</a:t>
            </a:r>
            <a:r>
              <a:rPr lang="de-DE" dirty="0"/>
              <a:t>.). Titel des Werkes, X. Aufl., Erscheinungsort.</a:t>
            </a:r>
            <a:br>
              <a:rPr lang="de-DE" dirty="0"/>
            </a:br>
            <a:r>
              <a:rPr lang="de-DE" dirty="0"/>
              <a:t>Nachname, V., Nachname, V. &amp; Nachname V. (20XX), "Titel des Aufsatzes", Name der Fachzeitschrift, Jahrgang, Ausgabe-Nr., S. X-Y.</a:t>
            </a:r>
            <a:br>
              <a:rPr lang="de-DE" dirty="0"/>
            </a:br>
            <a:r>
              <a:rPr lang="de-DE" dirty="0"/>
              <a:t>Nachname, V. des Autors oder der Website (20XX). Titel der Nachricht oder des Dokuments, Erscheinungsdatum, http://xxxxxxxxxxxxx, letzter Zugriff: XX.XX. XXXX.</a:t>
            </a:r>
          </a:p>
          <a:p>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Siebet Ebene</a:t>
            </a:r>
          </a:p>
          <a:p>
            <a:pPr lvl="7"/>
            <a:r>
              <a:rPr lang="de-DE" dirty="0"/>
              <a:t>Achte Ebene</a:t>
            </a:r>
          </a:p>
          <a:p>
            <a:pPr lvl="8"/>
            <a:r>
              <a:rPr lang="de-DE" dirty="0"/>
              <a:t>Neunte Ebene</a:t>
            </a:r>
          </a:p>
        </p:txBody>
      </p:sp>
    </p:spTree>
    <p:extLst>
      <p:ext uri="{BB962C8B-B14F-4D97-AF65-F5344CB8AC3E}">
        <p14:creationId xmlns:p14="http://schemas.microsoft.com/office/powerpoint/2010/main" val="2769375754"/>
      </p:ext>
    </p:extLst>
  </p:cSld>
  <p:clrMapOvr>
    <a:masterClrMapping/>
  </p:clrMapOvr>
  <p:extLst mod="1">
    <p:ext uri="{DCECCB84-F9BA-43D5-87BE-67443E8EF086}">
      <p15:sldGuideLst xmlns:p15="http://schemas.microsoft.com/office/powerpoint/2012/main">
        <p15:guide id="1" orient="horz" pos="3634">
          <p15:clr>
            <a:srgbClr val="000000"/>
          </p15:clr>
        </p15:guide>
        <p15:guide id="2" pos="7015">
          <p15:clr>
            <a:srgbClr val="000000"/>
          </p15:clr>
        </p15:guide>
        <p15:guide id="3" pos="266">
          <p15:clr>
            <a:srgbClr val="000000"/>
          </p15:clr>
        </p15:guide>
        <p15:guide id="4" orient="horz" pos="1282">
          <p15:clr>
            <a:srgbClr val="000000"/>
          </p15:clr>
        </p15:guide>
        <p15:guide id="5" orient="horz" pos="785">
          <p15:clr>
            <a:srgbClr val="00000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Kontakt">
    <p:spTree>
      <p:nvGrpSpPr>
        <p:cNvPr id="1" name=""/>
        <p:cNvGrpSpPr/>
        <p:nvPr/>
      </p:nvGrpSpPr>
      <p:grpSpPr>
        <a:xfrm>
          <a:off x="0" y="0"/>
          <a:ext cx="0" cy="0"/>
          <a:chOff x="0" y="0"/>
          <a:chExt cx="0" cy="0"/>
        </a:xfrm>
      </p:grpSpPr>
      <p:grpSp>
        <p:nvGrpSpPr>
          <p:cNvPr id="30" name="Regieanweisungen">
            <a:extLst>
              <a:ext uri="{FF2B5EF4-FFF2-40B4-BE49-F238E27FC236}">
                <a16:creationId xmlns:a16="http://schemas.microsoft.com/office/drawing/2014/main" id="{E92FC40D-35DA-11F4-502C-0F2F93876E83}"/>
              </a:ext>
            </a:extLst>
          </p:cNvPr>
          <p:cNvGrpSpPr/>
          <p:nvPr/>
        </p:nvGrpSpPr>
        <p:grpSpPr>
          <a:xfrm>
            <a:off x="421200" y="-360000"/>
            <a:ext cx="13834800" cy="4921089"/>
            <a:chOff x="421200" y="-360000"/>
            <a:chExt cx="13834800" cy="4921089"/>
          </a:xfrm>
          <a:solidFill>
            <a:srgbClr val="E9ECF0"/>
          </a:solidFill>
        </p:grpSpPr>
        <p:sp>
          <p:nvSpPr>
            <p:cNvPr id="31" name="Zurücksetzen">
              <a:extLst>
                <a:ext uri="{FF2B5EF4-FFF2-40B4-BE49-F238E27FC236}">
                  <a16:creationId xmlns:a16="http://schemas.microsoft.com/office/drawing/2014/main" id="{9AFB8ABA-CD1B-A7FB-6B05-A3D5A80FD427}"/>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32" name="Layoutwechsel">
              <a:extLst>
                <a:ext uri="{FF2B5EF4-FFF2-40B4-BE49-F238E27FC236}">
                  <a16:creationId xmlns:a16="http://schemas.microsoft.com/office/drawing/2014/main" id="{D0802E43-CD50-6FC1-C6E1-CF569AD253CA}"/>
                </a:ext>
              </a:extLst>
            </p:cNvPr>
            <p:cNvSpPr txBox="1"/>
            <p:nvPr/>
          </p:nvSpPr>
          <p:spPr>
            <a:xfrm rot="10800000" flipH="1" flipV="1">
              <a:off x="12348000" y="3985089"/>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Wenn dieses Layout nicht kopiert, sondern neu eingefügt wird, müssen auch die Begriffe „Telefon“, „Mail“ und usw. eingetragen werden um im Präsentationsmodus sichtbar zu sein.</a:t>
              </a:r>
              <a:endParaRPr lang="de-DE" sz="1000" b="1" baseline="0" dirty="0">
                <a:solidFill>
                  <a:schemeClr val="tx1"/>
                </a:solidFill>
                <a:latin typeface="+mn-lt"/>
              </a:endParaRPr>
            </a:p>
          </p:txBody>
        </p:sp>
        <p:sp>
          <p:nvSpPr>
            <p:cNvPr id="33" name="Hilfslinien">
              <a:extLst>
                <a:ext uri="{FF2B5EF4-FFF2-40B4-BE49-F238E27FC236}">
                  <a16:creationId xmlns:a16="http://schemas.microsoft.com/office/drawing/2014/main" id="{DFEC13C4-9181-D370-15D4-588A7C22D0A8}"/>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34" name="Hilfslinien">
              <a:extLst>
                <a:ext uri="{FF2B5EF4-FFF2-40B4-BE49-F238E27FC236}">
                  <a16:creationId xmlns:a16="http://schemas.microsoft.com/office/drawing/2014/main" id="{FE4B9019-C716-1596-151F-2A663A7FFAB5}"/>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grpSp>
        <p:nvGrpSpPr>
          <p:cNvPr id="126" name="Regieanweisungen Bilder">
            <a:extLst>
              <a:ext uri="{FF2B5EF4-FFF2-40B4-BE49-F238E27FC236}">
                <a16:creationId xmlns:a16="http://schemas.microsoft.com/office/drawing/2014/main" id="{F65E3855-D9CC-1326-B0D4-285F1A61A5EA}"/>
              </a:ext>
            </a:extLst>
          </p:cNvPr>
          <p:cNvGrpSpPr/>
          <p:nvPr/>
        </p:nvGrpSpPr>
        <p:grpSpPr>
          <a:xfrm>
            <a:off x="-2124000" y="2268000"/>
            <a:ext cx="1908000" cy="2692480"/>
            <a:chOff x="12348000" y="1295998"/>
            <a:chExt cx="1908000" cy="2692480"/>
          </a:xfrm>
        </p:grpSpPr>
        <p:sp>
          <p:nvSpPr>
            <p:cNvPr id="127" name="Bild austauschen">
              <a:extLst>
                <a:ext uri="{FF2B5EF4-FFF2-40B4-BE49-F238E27FC236}">
                  <a16:creationId xmlns:a16="http://schemas.microsoft.com/office/drawing/2014/main" id="{61F301E8-F391-9CB9-BF30-DD38907326DC}"/>
                </a:ext>
              </a:extLst>
            </p:cNvPr>
            <p:cNvSpPr txBox="1"/>
            <p:nvPr/>
          </p:nvSpPr>
          <p:spPr>
            <a:xfrm rot="10800000" flipH="1" flipV="1">
              <a:off x="12348000" y="2987998"/>
              <a:ext cx="1908000" cy="100048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 austauschen:</a:t>
              </a:r>
              <a:br>
                <a:rPr lang="de-DE" sz="1000" b="0" baseline="0" dirty="0">
                  <a:solidFill>
                    <a:schemeClr val="tx1"/>
                  </a:solidFill>
                  <a:latin typeface="+mn-lt"/>
                </a:rPr>
              </a:br>
              <a:r>
                <a:rPr lang="de-DE" sz="1000" b="0" baseline="0" dirty="0">
                  <a:solidFill>
                    <a:schemeClr val="tx1"/>
                  </a:solidFill>
                  <a:latin typeface="+mn-lt"/>
                </a:rPr>
                <a:t>Das </a:t>
              </a:r>
              <a:r>
                <a:rPr lang="de-DE" sz="1000" b="1" baseline="0" dirty="0">
                  <a:solidFill>
                    <a:schemeClr val="tx1"/>
                  </a:solidFill>
                  <a:latin typeface="+mn-lt"/>
                </a:rPr>
                <a:t>platzierte Foto </a:t>
              </a:r>
              <a:r>
                <a:rPr lang="de-DE" sz="1000" b="0" baseline="0" dirty="0">
                  <a:solidFill>
                    <a:schemeClr val="tx1"/>
                  </a:solidFill>
                  <a:latin typeface="+mn-lt"/>
                </a:rPr>
                <a:t>zunächst </a:t>
              </a:r>
              <a:r>
                <a:rPr lang="de-DE" sz="1000" b="1" baseline="0" dirty="0">
                  <a:solidFill>
                    <a:schemeClr val="tx1"/>
                  </a:solidFill>
                  <a:latin typeface="+mn-lt"/>
                </a:rPr>
                <a:t>löschen</a:t>
              </a:r>
              <a:r>
                <a:rPr lang="de-DE" sz="1000" b="0" baseline="0" dirty="0">
                  <a:solidFill>
                    <a:schemeClr val="tx1"/>
                  </a:solidFill>
                  <a:latin typeface="+mn-lt"/>
                </a:rPr>
                <a:t>. Anschließend per Drag-and-Drop oder über den Bildbutton ein neues Bild einfügen.</a:t>
              </a:r>
            </a:p>
          </p:txBody>
        </p:sp>
        <p:sp>
          <p:nvSpPr>
            <p:cNvPr id="128" name="Bildausschnitt">
              <a:extLst>
                <a:ext uri="{FF2B5EF4-FFF2-40B4-BE49-F238E27FC236}">
                  <a16:creationId xmlns:a16="http://schemas.microsoft.com/office/drawing/2014/main" id="{A4B0808B-3F9C-2295-005A-207208D1B22A}"/>
                </a:ext>
              </a:extLst>
            </p:cNvPr>
            <p:cNvSpPr txBox="1"/>
            <p:nvPr/>
          </p:nvSpPr>
          <p:spPr>
            <a:xfrm rot="10800000" flipH="1" flipV="1">
              <a:off x="12348000" y="2339998"/>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Bildausschnitt anpassen:</a:t>
              </a:r>
              <a:br>
                <a:rPr lang="de-DE" sz="1000" b="0" baseline="0" dirty="0">
                  <a:solidFill>
                    <a:schemeClr val="tx1"/>
                  </a:solidFill>
                  <a:latin typeface="+mn-lt"/>
                </a:rPr>
              </a:br>
              <a:r>
                <a:rPr lang="de-DE" sz="1000" b="1" baseline="0" dirty="0">
                  <a:solidFill>
                    <a:schemeClr val="tx1"/>
                  </a:solidFill>
                  <a:latin typeface="+mn-lt"/>
                </a:rPr>
                <a:t>Format &gt; Größe &gt; Zuschneiden</a:t>
              </a:r>
            </a:p>
          </p:txBody>
        </p:sp>
        <p:sp>
          <p:nvSpPr>
            <p:cNvPr id="129" name="Bildausschnitt">
              <a:extLst>
                <a:ext uri="{FF2B5EF4-FFF2-40B4-BE49-F238E27FC236}">
                  <a16:creationId xmlns:a16="http://schemas.microsoft.com/office/drawing/2014/main" id="{BC8C07F0-9FB5-87C5-6818-AE14CB22F98B}"/>
                </a:ext>
              </a:extLst>
            </p:cNvPr>
            <p:cNvSpPr txBox="1"/>
            <p:nvPr/>
          </p:nvSpPr>
          <p:spPr>
            <a:xfrm rot="10800000" flipH="1" flipV="1">
              <a:off x="12348000" y="1295998"/>
              <a:ext cx="1908000" cy="972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0" baseline="0" dirty="0">
                  <a:solidFill>
                    <a:schemeClr val="tx1"/>
                  </a:solidFill>
                  <a:latin typeface="+mn-lt"/>
                </a:rPr>
                <a:t>Bild per Drag-and-Drop oder über den Button einfügen. Wenn kein Personenbild eingefügt werden soll, muss die gesamte Bildbox gelöscht werden..</a:t>
              </a:r>
            </a:p>
          </p:txBody>
        </p:sp>
      </p:grpSp>
      <p:grpSp>
        <p:nvGrpSpPr>
          <p:cNvPr id="35" name="Grafik">
            <a:extLst>
              <a:ext uri="{FF2B5EF4-FFF2-40B4-BE49-F238E27FC236}">
                <a16:creationId xmlns:a16="http://schemas.microsoft.com/office/drawing/2014/main" id="{CE9160C6-D4C1-5554-14D9-CF7A12FDACC3}"/>
              </a:ext>
            </a:extLst>
          </p:cNvPr>
          <p:cNvGrpSpPr>
            <a:grpSpLocks noGrp="1" noUngrp="1" noRot="1" noChangeAspect="1" noMove="1" noResize="1"/>
          </p:cNvGrpSpPr>
          <p:nvPr/>
        </p:nvGrpSpPr>
        <p:grpSpPr bwMode="auto">
          <a:xfrm>
            <a:off x="0" y="3597275"/>
            <a:ext cx="12192000" cy="3260725"/>
            <a:chOff x="0" y="2266"/>
            <a:chExt cx="7680" cy="2054"/>
          </a:xfrm>
        </p:grpSpPr>
        <p:sp>
          <p:nvSpPr>
            <p:cNvPr id="37" name="Freeform 5">
              <a:extLst>
                <a:ext uri="{FF2B5EF4-FFF2-40B4-BE49-F238E27FC236}">
                  <a16:creationId xmlns:a16="http://schemas.microsoft.com/office/drawing/2014/main" id="{3284A2B6-84A0-C8A1-36CE-2CDB995C0FA6}"/>
                </a:ext>
              </a:extLst>
            </p:cNvPr>
            <p:cNvSpPr>
              <a:spLocks noGrp="1" noRot="1" noMove="1" noResize="1" noEditPoints="1" noAdjustHandles="1" noChangeArrowheads="1" noChangeShapeType="1"/>
            </p:cNvSpPr>
            <p:nvPr/>
          </p:nvSpPr>
          <p:spPr bwMode="auto">
            <a:xfrm>
              <a:off x="6926" y="3635"/>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6">
              <a:extLst>
                <a:ext uri="{FF2B5EF4-FFF2-40B4-BE49-F238E27FC236}">
                  <a16:creationId xmlns:a16="http://schemas.microsoft.com/office/drawing/2014/main" id="{62A27E40-9BF2-47BC-2681-4C2DBDF96E5F}"/>
                </a:ext>
              </a:extLst>
            </p:cNvPr>
            <p:cNvSpPr>
              <a:spLocks noGrp="1" noRot="1" noMove="1" noResize="1" noEditPoints="1" noAdjustHandles="1" noChangeArrowheads="1" noChangeShapeType="1"/>
            </p:cNvSpPr>
            <p:nvPr/>
          </p:nvSpPr>
          <p:spPr bwMode="auto">
            <a:xfrm>
              <a:off x="7303" y="3342"/>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7">
              <a:extLst>
                <a:ext uri="{FF2B5EF4-FFF2-40B4-BE49-F238E27FC236}">
                  <a16:creationId xmlns:a16="http://schemas.microsoft.com/office/drawing/2014/main" id="{375BC11A-4DAA-3C51-3380-E7077DC2AA4D}"/>
                </a:ext>
              </a:extLst>
            </p:cNvPr>
            <p:cNvSpPr>
              <a:spLocks noGrp="1" noRot="1" noMove="1" noResize="1" noEditPoints="1" noAdjustHandles="1" noChangeArrowheads="1" noChangeShapeType="1"/>
            </p:cNvSpPr>
            <p:nvPr/>
          </p:nvSpPr>
          <p:spPr bwMode="auto">
            <a:xfrm>
              <a:off x="7429" y="36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Freeform 8">
              <a:extLst>
                <a:ext uri="{FF2B5EF4-FFF2-40B4-BE49-F238E27FC236}">
                  <a16:creationId xmlns:a16="http://schemas.microsoft.com/office/drawing/2014/main" id="{5593B5D7-9E22-E807-D9BD-92BC5B07CBA8}"/>
                </a:ext>
              </a:extLst>
            </p:cNvPr>
            <p:cNvSpPr>
              <a:spLocks noGrp="1" noRot="1" noMove="1" noResize="1" noEditPoints="1" noAdjustHandles="1" noChangeArrowheads="1" noChangeShapeType="1"/>
            </p:cNvSpPr>
            <p:nvPr/>
          </p:nvSpPr>
          <p:spPr bwMode="auto">
            <a:xfrm>
              <a:off x="7429" y="3244"/>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9">
              <a:extLst>
                <a:ext uri="{FF2B5EF4-FFF2-40B4-BE49-F238E27FC236}">
                  <a16:creationId xmlns:a16="http://schemas.microsoft.com/office/drawing/2014/main" id="{A86166D8-DB9C-935D-47AE-D2C0F9D0909A}"/>
                </a:ext>
              </a:extLst>
            </p:cNvPr>
            <p:cNvSpPr>
              <a:spLocks noGrp="1" noRot="1" noMove="1" noResize="1" noEditPoints="1" noAdjustHandles="1" noChangeArrowheads="1" noChangeShapeType="1"/>
            </p:cNvSpPr>
            <p:nvPr/>
          </p:nvSpPr>
          <p:spPr bwMode="auto">
            <a:xfrm>
              <a:off x="7429" y="3440"/>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10">
              <a:extLst>
                <a:ext uri="{FF2B5EF4-FFF2-40B4-BE49-F238E27FC236}">
                  <a16:creationId xmlns:a16="http://schemas.microsoft.com/office/drawing/2014/main" id="{25363ACF-B9FC-E360-F4C6-D228C2A0043A}"/>
                </a:ext>
              </a:extLst>
            </p:cNvPr>
            <p:cNvSpPr>
              <a:spLocks noGrp="1" noRot="1" noMove="1" noResize="1" noEditPoints="1" noAdjustHandles="1" noChangeArrowheads="1" noChangeShapeType="1"/>
            </p:cNvSpPr>
            <p:nvPr/>
          </p:nvSpPr>
          <p:spPr bwMode="auto">
            <a:xfrm>
              <a:off x="7052" y="3538"/>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11">
              <a:extLst>
                <a:ext uri="{FF2B5EF4-FFF2-40B4-BE49-F238E27FC236}">
                  <a16:creationId xmlns:a16="http://schemas.microsoft.com/office/drawing/2014/main" id="{8D0889A3-35EC-1EDA-64D7-88F1B8720A99}"/>
                </a:ext>
              </a:extLst>
            </p:cNvPr>
            <p:cNvSpPr>
              <a:spLocks noGrp="1" noRot="1" noMove="1" noResize="1" noEditPoints="1" noAdjustHandles="1" noChangeArrowheads="1" noChangeShapeType="1"/>
            </p:cNvSpPr>
            <p:nvPr/>
          </p:nvSpPr>
          <p:spPr bwMode="auto">
            <a:xfrm>
              <a:off x="7303" y="3049"/>
              <a:ext cx="126" cy="195"/>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12">
              <a:extLst>
                <a:ext uri="{FF2B5EF4-FFF2-40B4-BE49-F238E27FC236}">
                  <a16:creationId xmlns:a16="http://schemas.microsoft.com/office/drawing/2014/main" id="{FC9E7A84-CC32-1E4A-A1EE-539EFE0768DC}"/>
                </a:ext>
              </a:extLst>
            </p:cNvPr>
            <p:cNvSpPr>
              <a:spLocks noGrp="1" noRot="1" noMove="1" noResize="1" noEditPoints="1" noAdjustHandles="1" noChangeArrowheads="1" noChangeShapeType="1"/>
            </p:cNvSpPr>
            <p:nvPr/>
          </p:nvSpPr>
          <p:spPr bwMode="auto">
            <a:xfrm>
              <a:off x="7178" y="3538"/>
              <a:ext cx="125"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13">
              <a:extLst>
                <a:ext uri="{FF2B5EF4-FFF2-40B4-BE49-F238E27FC236}">
                  <a16:creationId xmlns:a16="http://schemas.microsoft.com/office/drawing/2014/main" id="{D37E47FD-058B-C60D-139E-A0FE844D1731}"/>
                </a:ext>
              </a:extLst>
            </p:cNvPr>
            <p:cNvSpPr>
              <a:spLocks noGrp="1" noRot="1" noMove="1" noResize="1" noEditPoints="1" noAdjustHandles="1" noChangeArrowheads="1" noChangeShapeType="1"/>
            </p:cNvSpPr>
            <p:nvPr/>
          </p:nvSpPr>
          <p:spPr bwMode="auto">
            <a:xfrm>
              <a:off x="7303" y="324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14">
              <a:extLst>
                <a:ext uri="{FF2B5EF4-FFF2-40B4-BE49-F238E27FC236}">
                  <a16:creationId xmlns:a16="http://schemas.microsoft.com/office/drawing/2014/main" id="{2A9C621A-CB7E-0DE7-E705-E902A7091BE2}"/>
                </a:ext>
              </a:extLst>
            </p:cNvPr>
            <p:cNvSpPr>
              <a:spLocks noGrp="1" noRot="1" noMove="1" noResize="1" noEditPoints="1" noAdjustHandles="1" noChangeArrowheads="1" noChangeShapeType="1"/>
            </p:cNvSpPr>
            <p:nvPr/>
          </p:nvSpPr>
          <p:spPr bwMode="auto">
            <a:xfrm>
              <a:off x="7303" y="3146"/>
              <a:ext cx="126" cy="196"/>
            </a:xfrm>
            <a:custGeom>
              <a:avLst/>
              <a:gdLst>
                <a:gd name="T0" fmla="*/ 0 w 554"/>
                <a:gd name="T1" fmla="*/ 0 h 865"/>
                <a:gd name="T2" fmla="*/ 0 w 554"/>
                <a:gd name="T3" fmla="*/ 432 h 865"/>
                <a:gd name="T4" fmla="*/ 0 w 554"/>
                <a:gd name="T5" fmla="*/ 865 h 865"/>
                <a:gd name="T6" fmla="*/ 554 w 554"/>
                <a:gd name="T7" fmla="*/ 432 h 865"/>
                <a:gd name="T8" fmla="*/ 0 w 554"/>
                <a:gd name="T9" fmla="*/ 0 h 865"/>
              </a:gdLst>
              <a:ahLst/>
              <a:cxnLst>
                <a:cxn ang="0">
                  <a:pos x="T0" y="T1"/>
                </a:cxn>
                <a:cxn ang="0">
                  <a:pos x="T2" y="T3"/>
                </a:cxn>
                <a:cxn ang="0">
                  <a:pos x="T4" y="T5"/>
                </a:cxn>
                <a:cxn ang="0">
                  <a:pos x="T6" y="T7"/>
                </a:cxn>
                <a:cxn ang="0">
                  <a:pos x="T8" y="T9"/>
                </a:cxn>
              </a:cxnLst>
              <a:rect l="0" t="0" r="r" b="b"/>
              <a:pathLst>
                <a:path w="554" h="865">
                  <a:moveTo>
                    <a:pt x="0" y="0"/>
                  </a:moveTo>
                  <a:lnTo>
                    <a:pt x="0" y="432"/>
                  </a:lnTo>
                  <a:lnTo>
                    <a:pt x="0" y="865"/>
                  </a:lnTo>
                  <a:lnTo>
                    <a:pt x="554" y="432"/>
                  </a:lnTo>
                  <a:lnTo>
                    <a:pt x="0" y="0"/>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15">
              <a:extLst>
                <a:ext uri="{FF2B5EF4-FFF2-40B4-BE49-F238E27FC236}">
                  <a16:creationId xmlns:a16="http://schemas.microsoft.com/office/drawing/2014/main" id="{53B5B96E-E555-D8C3-CC82-42F19FC45325}"/>
                </a:ext>
              </a:extLst>
            </p:cNvPr>
            <p:cNvSpPr>
              <a:spLocks noGrp="1" noRot="1" noMove="1" noResize="1" noEditPoints="1" noAdjustHandles="1" noChangeArrowheads="1" noChangeShapeType="1"/>
            </p:cNvSpPr>
            <p:nvPr/>
          </p:nvSpPr>
          <p:spPr bwMode="auto">
            <a:xfrm>
              <a:off x="7429" y="3146"/>
              <a:ext cx="126" cy="196"/>
            </a:xfrm>
            <a:custGeom>
              <a:avLst/>
              <a:gdLst>
                <a:gd name="T0" fmla="*/ 0 w 554"/>
                <a:gd name="T1" fmla="*/ 432 h 865"/>
                <a:gd name="T2" fmla="*/ 554 w 554"/>
                <a:gd name="T3" fmla="*/ 865 h 865"/>
                <a:gd name="T4" fmla="*/ 554 w 554"/>
                <a:gd name="T5" fmla="*/ 432 h 865"/>
                <a:gd name="T6" fmla="*/ 554 w 554"/>
                <a:gd name="T7" fmla="*/ 0 h 865"/>
                <a:gd name="T8" fmla="*/ 0 w 554"/>
                <a:gd name="T9" fmla="*/ 432 h 865"/>
              </a:gdLst>
              <a:ahLst/>
              <a:cxnLst>
                <a:cxn ang="0">
                  <a:pos x="T0" y="T1"/>
                </a:cxn>
                <a:cxn ang="0">
                  <a:pos x="T2" y="T3"/>
                </a:cxn>
                <a:cxn ang="0">
                  <a:pos x="T4" y="T5"/>
                </a:cxn>
                <a:cxn ang="0">
                  <a:pos x="T6" y="T7"/>
                </a:cxn>
                <a:cxn ang="0">
                  <a:pos x="T8" y="T9"/>
                </a:cxn>
              </a:cxnLst>
              <a:rect l="0" t="0" r="r" b="b"/>
              <a:pathLst>
                <a:path w="554" h="865">
                  <a:moveTo>
                    <a:pt x="0" y="432"/>
                  </a:moveTo>
                  <a:lnTo>
                    <a:pt x="554" y="865"/>
                  </a:lnTo>
                  <a:lnTo>
                    <a:pt x="554" y="432"/>
                  </a:lnTo>
                  <a:lnTo>
                    <a:pt x="554" y="0"/>
                  </a:lnTo>
                  <a:lnTo>
                    <a:pt x="0" y="432"/>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8" name="Freeform 16">
              <a:extLst>
                <a:ext uri="{FF2B5EF4-FFF2-40B4-BE49-F238E27FC236}">
                  <a16:creationId xmlns:a16="http://schemas.microsoft.com/office/drawing/2014/main" id="{E8C46544-3DFE-0C68-97C3-325FE2665AF7}"/>
                </a:ext>
              </a:extLst>
            </p:cNvPr>
            <p:cNvSpPr>
              <a:spLocks noGrp="1" noRot="1" noMove="1" noResize="1" noEditPoints="1" noAdjustHandles="1" noChangeArrowheads="1" noChangeShapeType="1"/>
            </p:cNvSpPr>
            <p:nvPr/>
          </p:nvSpPr>
          <p:spPr bwMode="auto">
            <a:xfrm>
              <a:off x="7555" y="3733"/>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9" name="Freeform 17">
              <a:extLst>
                <a:ext uri="{FF2B5EF4-FFF2-40B4-BE49-F238E27FC236}">
                  <a16:creationId xmlns:a16="http://schemas.microsoft.com/office/drawing/2014/main" id="{53BD40C7-F18A-B3D7-1EDF-162901274691}"/>
                </a:ext>
              </a:extLst>
            </p:cNvPr>
            <p:cNvSpPr>
              <a:spLocks noGrp="1" noRot="1" noMove="1" noResize="1" noEditPoints="1" noAdjustHandles="1" noChangeArrowheads="1" noChangeShapeType="1"/>
            </p:cNvSpPr>
            <p:nvPr/>
          </p:nvSpPr>
          <p:spPr bwMode="auto">
            <a:xfrm>
              <a:off x="7178" y="3440"/>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0" name="Freeform 18">
              <a:extLst>
                <a:ext uri="{FF2B5EF4-FFF2-40B4-BE49-F238E27FC236}">
                  <a16:creationId xmlns:a16="http://schemas.microsoft.com/office/drawing/2014/main" id="{F708A0FE-5E7F-E941-03EB-D7FABB356B4E}"/>
                </a:ext>
              </a:extLst>
            </p:cNvPr>
            <p:cNvSpPr>
              <a:spLocks noGrp="1" noRot="1" noMove="1" noResize="1" noEditPoints="1" noAdjustHandles="1" noChangeArrowheads="1" noChangeShapeType="1"/>
            </p:cNvSpPr>
            <p:nvPr/>
          </p:nvSpPr>
          <p:spPr bwMode="auto">
            <a:xfrm>
              <a:off x="7052" y="3440"/>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1" name="Freeform 19">
              <a:extLst>
                <a:ext uri="{FF2B5EF4-FFF2-40B4-BE49-F238E27FC236}">
                  <a16:creationId xmlns:a16="http://schemas.microsoft.com/office/drawing/2014/main" id="{1A16561E-3C3E-C0BC-0794-F962DF81CCFC}"/>
                </a:ext>
              </a:extLst>
            </p:cNvPr>
            <p:cNvSpPr>
              <a:spLocks noGrp="1" noRot="1" noMove="1" noResize="1" noEditPoints="1" noAdjustHandles="1" noChangeArrowheads="1" noChangeShapeType="1"/>
            </p:cNvSpPr>
            <p:nvPr/>
          </p:nvSpPr>
          <p:spPr bwMode="auto">
            <a:xfrm>
              <a:off x="7555" y="3146"/>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2" name="Freeform 20">
              <a:extLst>
                <a:ext uri="{FF2B5EF4-FFF2-40B4-BE49-F238E27FC236}">
                  <a16:creationId xmlns:a16="http://schemas.microsoft.com/office/drawing/2014/main" id="{043CD8CB-B91D-EAE6-F958-7464DFA1256A}"/>
                </a:ext>
              </a:extLst>
            </p:cNvPr>
            <p:cNvSpPr>
              <a:spLocks noGrp="1" noRot="1" noMove="1" noResize="1" noEditPoints="1" noAdjustHandles="1" noChangeArrowheads="1" noChangeShapeType="1"/>
            </p:cNvSpPr>
            <p:nvPr/>
          </p:nvSpPr>
          <p:spPr bwMode="auto">
            <a:xfrm>
              <a:off x="7178" y="3635"/>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21">
              <a:extLst>
                <a:ext uri="{FF2B5EF4-FFF2-40B4-BE49-F238E27FC236}">
                  <a16:creationId xmlns:a16="http://schemas.microsoft.com/office/drawing/2014/main" id="{C5A25576-B1D3-8F77-CB4C-BAF8372E5159}"/>
                </a:ext>
              </a:extLst>
            </p:cNvPr>
            <p:cNvSpPr>
              <a:spLocks noGrp="1" noRot="1" noMove="1" noResize="1" noEditPoints="1" noAdjustHandles="1" noChangeArrowheads="1" noChangeShapeType="1"/>
            </p:cNvSpPr>
            <p:nvPr/>
          </p:nvSpPr>
          <p:spPr bwMode="auto">
            <a:xfrm>
              <a:off x="7052" y="36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22">
              <a:extLst>
                <a:ext uri="{FF2B5EF4-FFF2-40B4-BE49-F238E27FC236}">
                  <a16:creationId xmlns:a16="http://schemas.microsoft.com/office/drawing/2014/main" id="{9C49B976-74BA-CBFA-6C6E-430533C34F0B}"/>
                </a:ext>
              </a:extLst>
            </p:cNvPr>
            <p:cNvSpPr>
              <a:spLocks noGrp="1" noRot="1" noMove="1" noResize="1" noEditPoints="1" noAdjustHandles="1" noChangeArrowheads="1" noChangeShapeType="1"/>
            </p:cNvSpPr>
            <p:nvPr/>
          </p:nvSpPr>
          <p:spPr bwMode="auto">
            <a:xfrm>
              <a:off x="7052" y="2657"/>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23">
              <a:extLst>
                <a:ext uri="{FF2B5EF4-FFF2-40B4-BE49-F238E27FC236}">
                  <a16:creationId xmlns:a16="http://schemas.microsoft.com/office/drawing/2014/main" id="{336CC064-2173-951D-A456-2FA1D7D27EAF}"/>
                </a:ext>
              </a:extLst>
            </p:cNvPr>
            <p:cNvSpPr>
              <a:spLocks noGrp="1" noRot="1" noMove="1" noResize="1" noEditPoints="1" noAdjustHandles="1" noChangeArrowheads="1" noChangeShapeType="1"/>
            </p:cNvSpPr>
            <p:nvPr/>
          </p:nvSpPr>
          <p:spPr bwMode="auto">
            <a:xfrm>
              <a:off x="7178" y="3244"/>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24">
              <a:extLst>
                <a:ext uri="{FF2B5EF4-FFF2-40B4-BE49-F238E27FC236}">
                  <a16:creationId xmlns:a16="http://schemas.microsoft.com/office/drawing/2014/main" id="{F77C5ECE-73F8-EF0B-03C0-6484D3498A4B}"/>
                </a:ext>
              </a:extLst>
            </p:cNvPr>
            <p:cNvSpPr>
              <a:spLocks noGrp="1" noRot="1" noMove="1" noResize="1" noEditPoints="1" noAdjustHandles="1" noChangeArrowheads="1" noChangeShapeType="1"/>
            </p:cNvSpPr>
            <p:nvPr/>
          </p:nvSpPr>
          <p:spPr bwMode="auto">
            <a:xfrm>
              <a:off x="7555" y="4125"/>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25">
              <a:extLst>
                <a:ext uri="{FF2B5EF4-FFF2-40B4-BE49-F238E27FC236}">
                  <a16:creationId xmlns:a16="http://schemas.microsoft.com/office/drawing/2014/main" id="{081EE526-1CE0-C376-99A2-16D68E59C954}"/>
                </a:ext>
              </a:extLst>
            </p:cNvPr>
            <p:cNvSpPr>
              <a:spLocks noGrp="1" noRot="1" noMove="1" noResize="1" noEditPoints="1" noAdjustHandles="1" noChangeArrowheads="1" noChangeShapeType="1"/>
            </p:cNvSpPr>
            <p:nvPr/>
          </p:nvSpPr>
          <p:spPr bwMode="auto">
            <a:xfrm>
              <a:off x="7303" y="2266"/>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26">
              <a:extLst>
                <a:ext uri="{FF2B5EF4-FFF2-40B4-BE49-F238E27FC236}">
                  <a16:creationId xmlns:a16="http://schemas.microsoft.com/office/drawing/2014/main" id="{0DE15D45-8513-F67A-181B-4EFCA03BC302}"/>
                </a:ext>
              </a:extLst>
            </p:cNvPr>
            <p:cNvSpPr>
              <a:spLocks noGrp="1" noRot="1" noMove="1" noResize="1" noEditPoints="1" noAdjustHandles="1" noChangeArrowheads="1" noChangeShapeType="1"/>
            </p:cNvSpPr>
            <p:nvPr/>
          </p:nvSpPr>
          <p:spPr bwMode="auto">
            <a:xfrm>
              <a:off x="7429" y="3342"/>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27">
              <a:extLst>
                <a:ext uri="{FF2B5EF4-FFF2-40B4-BE49-F238E27FC236}">
                  <a16:creationId xmlns:a16="http://schemas.microsoft.com/office/drawing/2014/main" id="{AAF6E94C-0321-3AB3-6995-A83C0172CE16}"/>
                </a:ext>
              </a:extLst>
            </p:cNvPr>
            <p:cNvSpPr>
              <a:spLocks noGrp="1" noRot="1" noMove="1" noResize="1" noEditPoints="1" noAdjustHandles="1" noChangeArrowheads="1" noChangeShapeType="1"/>
            </p:cNvSpPr>
            <p:nvPr/>
          </p:nvSpPr>
          <p:spPr bwMode="auto">
            <a:xfrm>
              <a:off x="6926" y="3538"/>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28">
              <a:extLst>
                <a:ext uri="{FF2B5EF4-FFF2-40B4-BE49-F238E27FC236}">
                  <a16:creationId xmlns:a16="http://schemas.microsoft.com/office/drawing/2014/main" id="{1D5CB0FB-9F73-4E44-AA4D-8FF89AC4E3DA}"/>
                </a:ext>
              </a:extLst>
            </p:cNvPr>
            <p:cNvSpPr>
              <a:spLocks noGrp="1" noRot="1" noMove="1" noResize="1" noEditPoints="1" noAdjustHandles="1" noChangeArrowheads="1" noChangeShapeType="1"/>
            </p:cNvSpPr>
            <p:nvPr/>
          </p:nvSpPr>
          <p:spPr bwMode="auto">
            <a:xfrm>
              <a:off x="6926" y="3146"/>
              <a:ext cx="126" cy="196"/>
            </a:xfrm>
            <a:custGeom>
              <a:avLst/>
              <a:gdLst>
                <a:gd name="T0" fmla="*/ 0 w 554"/>
                <a:gd name="T1" fmla="*/ 432 h 865"/>
                <a:gd name="T2" fmla="*/ 554 w 554"/>
                <a:gd name="T3" fmla="*/ 865 h 865"/>
                <a:gd name="T4" fmla="*/ 554 w 554"/>
                <a:gd name="T5" fmla="*/ 432 h 865"/>
                <a:gd name="T6" fmla="*/ 554 w 554"/>
                <a:gd name="T7" fmla="*/ 0 h 865"/>
                <a:gd name="T8" fmla="*/ 0 w 554"/>
                <a:gd name="T9" fmla="*/ 432 h 865"/>
              </a:gdLst>
              <a:ahLst/>
              <a:cxnLst>
                <a:cxn ang="0">
                  <a:pos x="T0" y="T1"/>
                </a:cxn>
                <a:cxn ang="0">
                  <a:pos x="T2" y="T3"/>
                </a:cxn>
                <a:cxn ang="0">
                  <a:pos x="T4" y="T5"/>
                </a:cxn>
                <a:cxn ang="0">
                  <a:pos x="T6" y="T7"/>
                </a:cxn>
                <a:cxn ang="0">
                  <a:pos x="T8" y="T9"/>
                </a:cxn>
              </a:cxnLst>
              <a:rect l="0" t="0" r="r" b="b"/>
              <a:pathLst>
                <a:path w="554" h="865">
                  <a:moveTo>
                    <a:pt x="0" y="432"/>
                  </a:moveTo>
                  <a:lnTo>
                    <a:pt x="554" y="865"/>
                  </a:lnTo>
                  <a:lnTo>
                    <a:pt x="554" y="432"/>
                  </a:lnTo>
                  <a:lnTo>
                    <a:pt x="554" y="0"/>
                  </a:lnTo>
                  <a:lnTo>
                    <a:pt x="0" y="432"/>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29">
              <a:extLst>
                <a:ext uri="{FF2B5EF4-FFF2-40B4-BE49-F238E27FC236}">
                  <a16:creationId xmlns:a16="http://schemas.microsoft.com/office/drawing/2014/main" id="{48E1F567-CE2C-9B9F-7F39-1C6760D27D9C}"/>
                </a:ext>
              </a:extLst>
            </p:cNvPr>
            <p:cNvSpPr>
              <a:spLocks noGrp="1" noRot="1" noMove="1" noResize="1" noEditPoints="1" noAdjustHandles="1" noChangeArrowheads="1" noChangeShapeType="1"/>
            </p:cNvSpPr>
            <p:nvPr/>
          </p:nvSpPr>
          <p:spPr bwMode="auto">
            <a:xfrm>
              <a:off x="6926"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30">
              <a:extLst>
                <a:ext uri="{FF2B5EF4-FFF2-40B4-BE49-F238E27FC236}">
                  <a16:creationId xmlns:a16="http://schemas.microsoft.com/office/drawing/2014/main" id="{B98BFB07-E7DB-8D37-BE7D-F2801506626F}"/>
                </a:ext>
              </a:extLst>
            </p:cNvPr>
            <p:cNvSpPr>
              <a:spLocks noGrp="1" noRot="1" noMove="1" noResize="1" noEditPoints="1" noAdjustHandles="1" noChangeArrowheads="1" noChangeShapeType="1"/>
            </p:cNvSpPr>
            <p:nvPr/>
          </p:nvSpPr>
          <p:spPr bwMode="auto">
            <a:xfrm>
              <a:off x="6800" y="3929"/>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31">
              <a:extLst>
                <a:ext uri="{FF2B5EF4-FFF2-40B4-BE49-F238E27FC236}">
                  <a16:creationId xmlns:a16="http://schemas.microsoft.com/office/drawing/2014/main" id="{27EEAB72-9665-140D-E472-729E1C504B32}"/>
                </a:ext>
              </a:extLst>
            </p:cNvPr>
            <p:cNvSpPr>
              <a:spLocks noGrp="1" noRot="1" noMove="1" noResize="1" noEditPoints="1" noAdjustHandles="1" noChangeArrowheads="1" noChangeShapeType="1"/>
            </p:cNvSpPr>
            <p:nvPr/>
          </p:nvSpPr>
          <p:spPr bwMode="auto">
            <a:xfrm>
              <a:off x="6800" y="383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32">
              <a:extLst>
                <a:ext uri="{FF2B5EF4-FFF2-40B4-BE49-F238E27FC236}">
                  <a16:creationId xmlns:a16="http://schemas.microsoft.com/office/drawing/2014/main" id="{24357891-C9F8-2941-2743-696158A62A9C}"/>
                </a:ext>
              </a:extLst>
            </p:cNvPr>
            <p:cNvSpPr>
              <a:spLocks noGrp="1" noRot="1" noMove="1" noResize="1" noEditPoints="1" noAdjustHandles="1" noChangeArrowheads="1" noChangeShapeType="1"/>
            </p:cNvSpPr>
            <p:nvPr/>
          </p:nvSpPr>
          <p:spPr bwMode="auto">
            <a:xfrm>
              <a:off x="7555" y="3244"/>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33">
              <a:extLst>
                <a:ext uri="{FF2B5EF4-FFF2-40B4-BE49-F238E27FC236}">
                  <a16:creationId xmlns:a16="http://schemas.microsoft.com/office/drawing/2014/main" id="{A5B25B02-0DBA-4CC2-BCF8-019AD9815DF6}"/>
                </a:ext>
              </a:extLst>
            </p:cNvPr>
            <p:cNvSpPr>
              <a:spLocks noGrp="1" noRot="1" noMove="1" noResize="1" noEditPoints="1" noAdjustHandles="1" noChangeArrowheads="1" noChangeShapeType="1"/>
            </p:cNvSpPr>
            <p:nvPr/>
          </p:nvSpPr>
          <p:spPr bwMode="auto">
            <a:xfrm>
              <a:off x="7052" y="38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34">
              <a:extLst>
                <a:ext uri="{FF2B5EF4-FFF2-40B4-BE49-F238E27FC236}">
                  <a16:creationId xmlns:a16="http://schemas.microsoft.com/office/drawing/2014/main" id="{E1F55BD2-E8F5-8102-0336-648ED43A87C7}"/>
                </a:ext>
              </a:extLst>
            </p:cNvPr>
            <p:cNvSpPr>
              <a:spLocks noGrp="1" noRot="1" noMove="1" noResize="1" noEditPoints="1" noAdjustHandles="1" noChangeArrowheads="1" noChangeShapeType="1"/>
            </p:cNvSpPr>
            <p:nvPr/>
          </p:nvSpPr>
          <p:spPr bwMode="auto">
            <a:xfrm>
              <a:off x="7303" y="3538"/>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35">
              <a:extLst>
                <a:ext uri="{FF2B5EF4-FFF2-40B4-BE49-F238E27FC236}">
                  <a16:creationId xmlns:a16="http://schemas.microsoft.com/office/drawing/2014/main" id="{8374E253-827F-F8B3-C285-9BBF6F265D9B}"/>
                </a:ext>
              </a:extLst>
            </p:cNvPr>
            <p:cNvSpPr>
              <a:spLocks noGrp="1" noRot="1" noMove="1" noResize="1" noEditPoints="1" noAdjustHandles="1" noChangeArrowheads="1" noChangeShapeType="1"/>
            </p:cNvSpPr>
            <p:nvPr/>
          </p:nvSpPr>
          <p:spPr bwMode="auto">
            <a:xfrm>
              <a:off x="7052" y="3342"/>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36">
              <a:extLst>
                <a:ext uri="{FF2B5EF4-FFF2-40B4-BE49-F238E27FC236}">
                  <a16:creationId xmlns:a16="http://schemas.microsoft.com/office/drawing/2014/main" id="{FC603C3F-FF89-5165-DD72-FEC6F2843EFC}"/>
                </a:ext>
              </a:extLst>
            </p:cNvPr>
            <p:cNvSpPr>
              <a:spLocks noGrp="1" noRot="1" noMove="1" noResize="1" noEditPoints="1" noAdjustHandles="1" noChangeArrowheads="1" noChangeShapeType="1"/>
            </p:cNvSpPr>
            <p:nvPr/>
          </p:nvSpPr>
          <p:spPr bwMode="auto">
            <a:xfrm>
              <a:off x="6926" y="4125"/>
              <a:ext cx="126" cy="195"/>
            </a:xfrm>
            <a:custGeom>
              <a:avLst/>
              <a:gdLst>
                <a:gd name="T0" fmla="*/ 555 w 555"/>
                <a:gd name="T1" fmla="*/ 0 h 866"/>
                <a:gd name="T2" fmla="*/ 555 w 555"/>
                <a:gd name="T3" fmla="*/ 433 h 866"/>
                <a:gd name="T4" fmla="*/ 555 w 555"/>
                <a:gd name="T5" fmla="*/ 866 h 866"/>
                <a:gd name="T6" fmla="*/ 0 w 555"/>
                <a:gd name="T7" fmla="*/ 433 h 866"/>
                <a:gd name="T8" fmla="*/ 555 w 555"/>
                <a:gd name="T9" fmla="*/ 0 h 866"/>
              </a:gdLst>
              <a:ahLst/>
              <a:cxnLst>
                <a:cxn ang="0">
                  <a:pos x="T0" y="T1"/>
                </a:cxn>
                <a:cxn ang="0">
                  <a:pos x="T2" y="T3"/>
                </a:cxn>
                <a:cxn ang="0">
                  <a:pos x="T4" y="T5"/>
                </a:cxn>
                <a:cxn ang="0">
                  <a:pos x="T6" y="T7"/>
                </a:cxn>
                <a:cxn ang="0">
                  <a:pos x="T8" y="T9"/>
                </a:cxn>
              </a:cxnLst>
              <a:rect l="0" t="0" r="r" b="b"/>
              <a:pathLst>
                <a:path w="555" h="866">
                  <a:moveTo>
                    <a:pt x="555" y="0"/>
                  </a:moveTo>
                  <a:lnTo>
                    <a:pt x="555" y="433"/>
                  </a:lnTo>
                  <a:lnTo>
                    <a:pt x="555" y="866"/>
                  </a:lnTo>
                  <a:lnTo>
                    <a:pt x="0" y="433"/>
                  </a:lnTo>
                  <a:lnTo>
                    <a:pt x="555"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Freeform 37">
              <a:extLst>
                <a:ext uri="{FF2B5EF4-FFF2-40B4-BE49-F238E27FC236}">
                  <a16:creationId xmlns:a16="http://schemas.microsoft.com/office/drawing/2014/main" id="{34F058E6-EE79-8E09-190B-6BDCCD3C9B26}"/>
                </a:ext>
              </a:extLst>
            </p:cNvPr>
            <p:cNvSpPr>
              <a:spLocks noGrp="1" noRot="1" noMove="1" noResize="1" noEditPoints="1" noAdjustHandles="1" noChangeArrowheads="1" noChangeShapeType="1"/>
            </p:cNvSpPr>
            <p:nvPr/>
          </p:nvSpPr>
          <p:spPr bwMode="auto">
            <a:xfrm>
              <a:off x="6675" y="3929"/>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Freeform 38">
              <a:extLst>
                <a:ext uri="{FF2B5EF4-FFF2-40B4-BE49-F238E27FC236}">
                  <a16:creationId xmlns:a16="http://schemas.microsoft.com/office/drawing/2014/main" id="{77F66BA9-4CC2-21F9-443B-8D221CDCBE23}"/>
                </a:ext>
              </a:extLst>
            </p:cNvPr>
            <p:cNvSpPr>
              <a:spLocks noGrp="1" noRot="1" noMove="1" noResize="1" noEditPoints="1" noAdjustHandles="1" noChangeArrowheads="1" noChangeShapeType="1"/>
            </p:cNvSpPr>
            <p:nvPr/>
          </p:nvSpPr>
          <p:spPr bwMode="auto">
            <a:xfrm>
              <a:off x="6675" y="3733"/>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39">
              <a:extLst>
                <a:ext uri="{FF2B5EF4-FFF2-40B4-BE49-F238E27FC236}">
                  <a16:creationId xmlns:a16="http://schemas.microsoft.com/office/drawing/2014/main" id="{8A44F411-5DA3-5805-62F1-A5E2C740B5C7}"/>
                </a:ext>
              </a:extLst>
            </p:cNvPr>
            <p:cNvSpPr>
              <a:spLocks noGrp="1" noRot="1" noMove="1" noResize="1" noEditPoints="1" noAdjustHandles="1" noChangeArrowheads="1" noChangeShapeType="1"/>
            </p:cNvSpPr>
            <p:nvPr/>
          </p:nvSpPr>
          <p:spPr bwMode="auto">
            <a:xfrm>
              <a:off x="7429" y="3929"/>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2" name="Freeform 40">
              <a:extLst>
                <a:ext uri="{FF2B5EF4-FFF2-40B4-BE49-F238E27FC236}">
                  <a16:creationId xmlns:a16="http://schemas.microsoft.com/office/drawing/2014/main" id="{9FA412F2-05F8-35D3-B018-7185B6D1115E}"/>
                </a:ext>
              </a:extLst>
            </p:cNvPr>
            <p:cNvSpPr>
              <a:spLocks noGrp="1" noRot="1" noMove="1" noResize="1" noEditPoints="1" noAdjustHandles="1" noChangeArrowheads="1" noChangeShapeType="1"/>
            </p:cNvSpPr>
            <p:nvPr/>
          </p:nvSpPr>
          <p:spPr bwMode="auto">
            <a:xfrm>
              <a:off x="7303" y="3929"/>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3" name="Freeform 41">
              <a:extLst>
                <a:ext uri="{FF2B5EF4-FFF2-40B4-BE49-F238E27FC236}">
                  <a16:creationId xmlns:a16="http://schemas.microsoft.com/office/drawing/2014/main" id="{45A498E6-9FD4-9CB2-0C74-62EE1A721C88}"/>
                </a:ext>
              </a:extLst>
            </p:cNvPr>
            <p:cNvSpPr>
              <a:spLocks noGrp="1" noRot="1" noMove="1" noResize="1" noEditPoints="1" noAdjustHandles="1" noChangeArrowheads="1" noChangeShapeType="1"/>
            </p:cNvSpPr>
            <p:nvPr/>
          </p:nvSpPr>
          <p:spPr bwMode="auto">
            <a:xfrm>
              <a:off x="7303" y="4027"/>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4" name="Freeform 42">
              <a:extLst>
                <a:ext uri="{FF2B5EF4-FFF2-40B4-BE49-F238E27FC236}">
                  <a16:creationId xmlns:a16="http://schemas.microsoft.com/office/drawing/2014/main" id="{688D5E7E-EEA6-805E-F307-A2DA1730EAA1}"/>
                </a:ext>
              </a:extLst>
            </p:cNvPr>
            <p:cNvSpPr>
              <a:spLocks noGrp="1" noRot="1" noMove="1" noResize="1" noEditPoints="1" noAdjustHandles="1" noChangeArrowheads="1" noChangeShapeType="1"/>
            </p:cNvSpPr>
            <p:nvPr/>
          </p:nvSpPr>
          <p:spPr bwMode="auto">
            <a:xfrm>
              <a:off x="5921" y="3929"/>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5" name="Freeform 43">
              <a:extLst>
                <a:ext uri="{FF2B5EF4-FFF2-40B4-BE49-F238E27FC236}">
                  <a16:creationId xmlns:a16="http://schemas.microsoft.com/office/drawing/2014/main" id="{50E120A1-6299-85A1-0A0F-EC9760193A09}"/>
                </a:ext>
              </a:extLst>
            </p:cNvPr>
            <p:cNvSpPr>
              <a:spLocks noGrp="1" noRot="1" noMove="1" noResize="1" noEditPoints="1" noAdjustHandles="1" noChangeArrowheads="1" noChangeShapeType="1"/>
            </p:cNvSpPr>
            <p:nvPr/>
          </p:nvSpPr>
          <p:spPr bwMode="auto">
            <a:xfrm>
              <a:off x="251" y="4125"/>
              <a:ext cx="126" cy="195"/>
            </a:xfrm>
            <a:custGeom>
              <a:avLst/>
              <a:gdLst>
                <a:gd name="T0" fmla="*/ 554 w 554"/>
                <a:gd name="T1" fmla="*/ 433 h 866"/>
                <a:gd name="T2" fmla="*/ 0 w 554"/>
                <a:gd name="T3" fmla="*/ 0 h 866"/>
                <a:gd name="T4" fmla="*/ 0 w 554"/>
                <a:gd name="T5" fmla="*/ 433 h 866"/>
                <a:gd name="T6" fmla="*/ 0 w 554"/>
                <a:gd name="T7" fmla="*/ 866 h 866"/>
                <a:gd name="T8" fmla="*/ 0 w 554"/>
                <a:gd name="T9" fmla="*/ 866 h 866"/>
                <a:gd name="T10" fmla="*/ 554 w 554"/>
                <a:gd name="T11" fmla="*/ 433 h 866"/>
              </a:gdLst>
              <a:ahLst/>
              <a:cxnLst>
                <a:cxn ang="0">
                  <a:pos x="T0" y="T1"/>
                </a:cxn>
                <a:cxn ang="0">
                  <a:pos x="T2" y="T3"/>
                </a:cxn>
                <a:cxn ang="0">
                  <a:pos x="T4" y="T5"/>
                </a:cxn>
                <a:cxn ang="0">
                  <a:pos x="T6" y="T7"/>
                </a:cxn>
                <a:cxn ang="0">
                  <a:pos x="T8" y="T9"/>
                </a:cxn>
                <a:cxn ang="0">
                  <a:pos x="T10" y="T11"/>
                </a:cxn>
              </a:cxnLst>
              <a:rect l="0" t="0" r="r" b="b"/>
              <a:pathLst>
                <a:path w="554" h="866">
                  <a:moveTo>
                    <a:pt x="554" y="433"/>
                  </a:moveTo>
                  <a:lnTo>
                    <a:pt x="0" y="0"/>
                  </a:lnTo>
                  <a:lnTo>
                    <a:pt x="0" y="433"/>
                  </a:lnTo>
                  <a:lnTo>
                    <a:pt x="0" y="866"/>
                  </a:lnTo>
                  <a:lnTo>
                    <a:pt x="0" y="866"/>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6" name="Freeform 44">
              <a:extLst>
                <a:ext uri="{FF2B5EF4-FFF2-40B4-BE49-F238E27FC236}">
                  <a16:creationId xmlns:a16="http://schemas.microsoft.com/office/drawing/2014/main" id="{D7474BFA-FD44-A782-EE27-234E9B524519}"/>
                </a:ext>
              </a:extLst>
            </p:cNvPr>
            <p:cNvSpPr>
              <a:spLocks noGrp="1" noRot="1" noMove="1" noResize="1" noEditPoints="1" noAdjustHandles="1" noChangeArrowheads="1" noChangeShapeType="1"/>
            </p:cNvSpPr>
            <p:nvPr/>
          </p:nvSpPr>
          <p:spPr bwMode="auto">
            <a:xfrm>
              <a:off x="126" y="4125"/>
              <a:ext cx="125" cy="195"/>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7" name="Freeform 45">
              <a:extLst>
                <a:ext uri="{FF2B5EF4-FFF2-40B4-BE49-F238E27FC236}">
                  <a16:creationId xmlns:a16="http://schemas.microsoft.com/office/drawing/2014/main" id="{0FACFE0C-0A21-150F-1072-97DDB49E928B}"/>
                </a:ext>
              </a:extLst>
            </p:cNvPr>
            <p:cNvSpPr>
              <a:spLocks noGrp="1" noRot="1" noMove="1" noResize="1" noEditPoints="1" noAdjustHandles="1" noChangeArrowheads="1" noChangeShapeType="1"/>
            </p:cNvSpPr>
            <p:nvPr/>
          </p:nvSpPr>
          <p:spPr bwMode="auto">
            <a:xfrm>
              <a:off x="1131" y="4125"/>
              <a:ext cx="126" cy="195"/>
            </a:xfrm>
            <a:custGeom>
              <a:avLst/>
              <a:gdLst>
                <a:gd name="T0" fmla="*/ 0 w 554"/>
                <a:gd name="T1" fmla="*/ 433 h 866"/>
                <a:gd name="T2" fmla="*/ 554 w 554"/>
                <a:gd name="T3" fmla="*/ 866 h 866"/>
                <a:gd name="T4" fmla="*/ 554 w 554"/>
                <a:gd name="T5" fmla="*/ 866 h 866"/>
                <a:gd name="T6" fmla="*/ 554 w 554"/>
                <a:gd name="T7" fmla="*/ 433 h 866"/>
                <a:gd name="T8" fmla="*/ 554 w 554"/>
                <a:gd name="T9" fmla="*/ 0 h 866"/>
                <a:gd name="T10" fmla="*/ 0 w 554"/>
                <a:gd name="T11" fmla="*/ 433 h 866"/>
              </a:gdLst>
              <a:ahLst/>
              <a:cxnLst>
                <a:cxn ang="0">
                  <a:pos x="T0" y="T1"/>
                </a:cxn>
                <a:cxn ang="0">
                  <a:pos x="T2" y="T3"/>
                </a:cxn>
                <a:cxn ang="0">
                  <a:pos x="T4" y="T5"/>
                </a:cxn>
                <a:cxn ang="0">
                  <a:pos x="T6" y="T7"/>
                </a:cxn>
                <a:cxn ang="0">
                  <a:pos x="T8" y="T9"/>
                </a:cxn>
                <a:cxn ang="0">
                  <a:pos x="T10" y="T11"/>
                </a:cxn>
              </a:cxnLst>
              <a:rect l="0" t="0" r="r" b="b"/>
              <a:pathLst>
                <a:path w="554" h="866">
                  <a:moveTo>
                    <a:pt x="0" y="433"/>
                  </a:moveTo>
                  <a:lnTo>
                    <a:pt x="554" y="866"/>
                  </a:lnTo>
                  <a:lnTo>
                    <a:pt x="554" y="866"/>
                  </a:lnTo>
                  <a:lnTo>
                    <a:pt x="554" y="433"/>
                  </a:lnTo>
                  <a:lnTo>
                    <a:pt x="554" y="0"/>
                  </a:lnTo>
                  <a:lnTo>
                    <a:pt x="0" y="433"/>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Freeform 46">
              <a:extLst>
                <a:ext uri="{FF2B5EF4-FFF2-40B4-BE49-F238E27FC236}">
                  <a16:creationId xmlns:a16="http://schemas.microsoft.com/office/drawing/2014/main" id="{885C9C6C-B5D6-4249-20AF-B75F6BE6A8D6}"/>
                </a:ext>
              </a:extLst>
            </p:cNvPr>
            <p:cNvSpPr>
              <a:spLocks noGrp="1" noRot="1" noMove="1" noResize="1" noEditPoints="1" noAdjustHandles="1" noChangeArrowheads="1" noChangeShapeType="1"/>
            </p:cNvSpPr>
            <p:nvPr/>
          </p:nvSpPr>
          <p:spPr bwMode="auto">
            <a:xfrm>
              <a:off x="880" y="4125"/>
              <a:ext cx="125" cy="195"/>
            </a:xfrm>
            <a:custGeom>
              <a:avLst/>
              <a:gdLst>
                <a:gd name="T0" fmla="*/ 0 w 554"/>
                <a:gd name="T1" fmla="*/ 433 h 866"/>
                <a:gd name="T2" fmla="*/ 554 w 554"/>
                <a:gd name="T3" fmla="*/ 866 h 866"/>
                <a:gd name="T4" fmla="*/ 554 w 554"/>
                <a:gd name="T5" fmla="*/ 866 h 866"/>
                <a:gd name="T6" fmla="*/ 554 w 554"/>
                <a:gd name="T7" fmla="*/ 433 h 866"/>
                <a:gd name="T8" fmla="*/ 554 w 554"/>
                <a:gd name="T9" fmla="*/ 0 h 866"/>
                <a:gd name="T10" fmla="*/ 0 w 554"/>
                <a:gd name="T11" fmla="*/ 433 h 866"/>
              </a:gdLst>
              <a:ahLst/>
              <a:cxnLst>
                <a:cxn ang="0">
                  <a:pos x="T0" y="T1"/>
                </a:cxn>
                <a:cxn ang="0">
                  <a:pos x="T2" y="T3"/>
                </a:cxn>
                <a:cxn ang="0">
                  <a:pos x="T4" y="T5"/>
                </a:cxn>
                <a:cxn ang="0">
                  <a:pos x="T6" y="T7"/>
                </a:cxn>
                <a:cxn ang="0">
                  <a:pos x="T8" y="T9"/>
                </a:cxn>
                <a:cxn ang="0">
                  <a:pos x="T10" y="T11"/>
                </a:cxn>
              </a:cxnLst>
              <a:rect l="0" t="0" r="r" b="b"/>
              <a:pathLst>
                <a:path w="554" h="866">
                  <a:moveTo>
                    <a:pt x="0" y="433"/>
                  </a:moveTo>
                  <a:lnTo>
                    <a:pt x="554" y="866"/>
                  </a:ln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Freeform 47">
              <a:extLst>
                <a:ext uri="{FF2B5EF4-FFF2-40B4-BE49-F238E27FC236}">
                  <a16:creationId xmlns:a16="http://schemas.microsoft.com/office/drawing/2014/main" id="{0EC9FC8E-B1E7-9A7E-9C15-F437A242F7D5}"/>
                </a:ext>
              </a:extLst>
            </p:cNvPr>
            <p:cNvSpPr>
              <a:spLocks noGrp="1" noRot="1" noMove="1" noResize="1" noEditPoints="1" noAdjustHandles="1" noChangeArrowheads="1" noChangeShapeType="1"/>
            </p:cNvSpPr>
            <p:nvPr/>
          </p:nvSpPr>
          <p:spPr bwMode="auto">
            <a:xfrm>
              <a:off x="2010" y="4125"/>
              <a:ext cx="126" cy="195"/>
            </a:xfrm>
            <a:custGeom>
              <a:avLst/>
              <a:gdLst>
                <a:gd name="T0" fmla="*/ 554 w 554"/>
                <a:gd name="T1" fmla="*/ 433 h 866"/>
                <a:gd name="T2" fmla="*/ 0 w 554"/>
                <a:gd name="T3" fmla="*/ 0 h 866"/>
                <a:gd name="T4" fmla="*/ 0 w 554"/>
                <a:gd name="T5" fmla="*/ 433 h 866"/>
                <a:gd name="T6" fmla="*/ 0 w 554"/>
                <a:gd name="T7" fmla="*/ 866 h 866"/>
                <a:gd name="T8" fmla="*/ 0 w 554"/>
                <a:gd name="T9" fmla="*/ 866 h 866"/>
                <a:gd name="T10" fmla="*/ 554 w 554"/>
                <a:gd name="T11" fmla="*/ 433 h 866"/>
              </a:gdLst>
              <a:ahLst/>
              <a:cxnLst>
                <a:cxn ang="0">
                  <a:pos x="T0" y="T1"/>
                </a:cxn>
                <a:cxn ang="0">
                  <a:pos x="T2" y="T3"/>
                </a:cxn>
                <a:cxn ang="0">
                  <a:pos x="T4" y="T5"/>
                </a:cxn>
                <a:cxn ang="0">
                  <a:pos x="T6" y="T7"/>
                </a:cxn>
                <a:cxn ang="0">
                  <a:pos x="T8" y="T9"/>
                </a:cxn>
                <a:cxn ang="0">
                  <a:pos x="T10" y="T11"/>
                </a:cxn>
              </a:cxnLst>
              <a:rect l="0" t="0" r="r" b="b"/>
              <a:pathLst>
                <a:path w="554" h="866">
                  <a:moveTo>
                    <a:pt x="554" y="433"/>
                  </a:moveTo>
                  <a:lnTo>
                    <a:pt x="0" y="0"/>
                  </a:lnTo>
                  <a:lnTo>
                    <a:pt x="0" y="433"/>
                  </a:lnTo>
                  <a:lnTo>
                    <a:pt x="0" y="866"/>
                  </a:lnTo>
                  <a:lnTo>
                    <a:pt x="0" y="866"/>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Freeform 48">
              <a:extLst>
                <a:ext uri="{FF2B5EF4-FFF2-40B4-BE49-F238E27FC236}">
                  <a16:creationId xmlns:a16="http://schemas.microsoft.com/office/drawing/2014/main" id="{40384A83-9775-4C33-8B41-03F9665BC9FB}"/>
                </a:ext>
              </a:extLst>
            </p:cNvPr>
            <p:cNvSpPr>
              <a:spLocks noGrp="1" noRot="1" noMove="1" noResize="1" noEditPoints="1" noAdjustHandles="1" noChangeArrowheads="1" noChangeShapeType="1"/>
            </p:cNvSpPr>
            <p:nvPr/>
          </p:nvSpPr>
          <p:spPr bwMode="auto">
            <a:xfrm>
              <a:off x="126" y="4027"/>
              <a:ext cx="125"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Freeform 49">
              <a:extLst>
                <a:ext uri="{FF2B5EF4-FFF2-40B4-BE49-F238E27FC236}">
                  <a16:creationId xmlns:a16="http://schemas.microsoft.com/office/drawing/2014/main" id="{B2CC9BFD-6091-3943-C63E-37FB2A573716}"/>
                </a:ext>
              </a:extLst>
            </p:cNvPr>
            <p:cNvSpPr>
              <a:spLocks noGrp="1" noRot="1" noMove="1" noResize="1" noEditPoints="1" noAdjustHandles="1" noChangeArrowheads="1" noChangeShapeType="1"/>
            </p:cNvSpPr>
            <p:nvPr/>
          </p:nvSpPr>
          <p:spPr bwMode="auto">
            <a:xfrm>
              <a:off x="377" y="4027"/>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Freeform 50">
              <a:extLst>
                <a:ext uri="{FF2B5EF4-FFF2-40B4-BE49-F238E27FC236}">
                  <a16:creationId xmlns:a16="http://schemas.microsoft.com/office/drawing/2014/main" id="{14A2603B-D309-89BF-72B5-8B6FBB7AD276}"/>
                </a:ext>
              </a:extLst>
            </p:cNvPr>
            <p:cNvSpPr>
              <a:spLocks noGrp="1" noRot="1" noMove="1" noResize="1" noEditPoints="1" noAdjustHandles="1" noChangeArrowheads="1" noChangeShapeType="1"/>
            </p:cNvSpPr>
            <p:nvPr/>
          </p:nvSpPr>
          <p:spPr bwMode="auto">
            <a:xfrm>
              <a:off x="628" y="4027"/>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Freeform 51">
              <a:extLst>
                <a:ext uri="{FF2B5EF4-FFF2-40B4-BE49-F238E27FC236}">
                  <a16:creationId xmlns:a16="http://schemas.microsoft.com/office/drawing/2014/main" id="{1BA4C3E5-75AA-DD1F-B6D3-77ADDFC4F16C}"/>
                </a:ext>
              </a:extLst>
            </p:cNvPr>
            <p:cNvSpPr>
              <a:spLocks noGrp="1" noRot="1" noMove="1" noResize="1" noEditPoints="1" noAdjustHandles="1" noChangeArrowheads="1" noChangeShapeType="1"/>
            </p:cNvSpPr>
            <p:nvPr/>
          </p:nvSpPr>
          <p:spPr bwMode="auto">
            <a:xfrm>
              <a:off x="754" y="4027"/>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4" name="Freeform 52">
              <a:extLst>
                <a:ext uri="{FF2B5EF4-FFF2-40B4-BE49-F238E27FC236}">
                  <a16:creationId xmlns:a16="http://schemas.microsoft.com/office/drawing/2014/main" id="{E91C0E4A-6394-9470-08BF-BFEC6EA933FA}"/>
                </a:ext>
              </a:extLst>
            </p:cNvPr>
            <p:cNvSpPr>
              <a:spLocks noGrp="1" noRot="1" noMove="1" noResize="1" noEditPoints="1" noAdjustHandles="1" noChangeArrowheads="1" noChangeShapeType="1"/>
            </p:cNvSpPr>
            <p:nvPr/>
          </p:nvSpPr>
          <p:spPr bwMode="auto">
            <a:xfrm>
              <a:off x="1131" y="4027"/>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5" name="Freeform 53">
              <a:extLst>
                <a:ext uri="{FF2B5EF4-FFF2-40B4-BE49-F238E27FC236}">
                  <a16:creationId xmlns:a16="http://schemas.microsoft.com/office/drawing/2014/main" id="{D5B22663-D4BC-807E-7718-B11412353802}"/>
                </a:ext>
              </a:extLst>
            </p:cNvPr>
            <p:cNvSpPr>
              <a:spLocks noGrp="1" noRot="1" noMove="1" noResize="1" noEditPoints="1" noAdjustHandles="1" noChangeArrowheads="1" noChangeShapeType="1"/>
            </p:cNvSpPr>
            <p:nvPr/>
          </p:nvSpPr>
          <p:spPr bwMode="auto">
            <a:xfrm>
              <a:off x="880" y="4027"/>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6" name="Freeform 54">
              <a:extLst>
                <a:ext uri="{FF2B5EF4-FFF2-40B4-BE49-F238E27FC236}">
                  <a16:creationId xmlns:a16="http://schemas.microsoft.com/office/drawing/2014/main" id="{0FDD0457-1C4A-E5E1-9FBF-1291B7DBF84D}"/>
                </a:ext>
              </a:extLst>
            </p:cNvPr>
            <p:cNvSpPr>
              <a:spLocks noGrp="1" noRot="1" noMove="1" noResize="1" noEditPoints="1" noAdjustHandles="1" noChangeArrowheads="1" noChangeShapeType="1"/>
            </p:cNvSpPr>
            <p:nvPr/>
          </p:nvSpPr>
          <p:spPr bwMode="auto">
            <a:xfrm>
              <a:off x="125" y="3929"/>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7" name="Freeform 55">
              <a:extLst>
                <a:ext uri="{FF2B5EF4-FFF2-40B4-BE49-F238E27FC236}">
                  <a16:creationId xmlns:a16="http://schemas.microsoft.com/office/drawing/2014/main" id="{874DA06C-6382-B892-F767-7F859D0DD07C}"/>
                </a:ext>
              </a:extLst>
            </p:cNvPr>
            <p:cNvSpPr>
              <a:spLocks noGrp="1" noRot="1" noMove="1" noResize="1" noEditPoints="1" noAdjustHandles="1" noChangeArrowheads="1" noChangeShapeType="1"/>
            </p:cNvSpPr>
            <p:nvPr/>
          </p:nvSpPr>
          <p:spPr bwMode="auto">
            <a:xfrm>
              <a:off x="0" y="3929"/>
              <a:ext cx="125" cy="195"/>
            </a:xfrm>
            <a:custGeom>
              <a:avLst/>
              <a:gdLst>
                <a:gd name="T0" fmla="*/ 552 w 552"/>
                <a:gd name="T1" fmla="*/ 431 h 862"/>
                <a:gd name="T2" fmla="*/ 0 w 552"/>
                <a:gd name="T3" fmla="*/ 862 h 862"/>
                <a:gd name="T4" fmla="*/ 0 w 552"/>
                <a:gd name="T5" fmla="*/ 0 h 862"/>
                <a:gd name="T6" fmla="*/ 552 w 552"/>
                <a:gd name="T7" fmla="*/ 431 h 862"/>
              </a:gdLst>
              <a:ahLst/>
              <a:cxnLst>
                <a:cxn ang="0">
                  <a:pos x="T0" y="T1"/>
                </a:cxn>
                <a:cxn ang="0">
                  <a:pos x="T2" y="T3"/>
                </a:cxn>
                <a:cxn ang="0">
                  <a:pos x="T4" y="T5"/>
                </a:cxn>
                <a:cxn ang="0">
                  <a:pos x="T6" y="T7"/>
                </a:cxn>
              </a:cxnLst>
              <a:rect l="0" t="0" r="r" b="b"/>
              <a:pathLst>
                <a:path w="552" h="862">
                  <a:moveTo>
                    <a:pt x="552" y="431"/>
                  </a:moveTo>
                  <a:lnTo>
                    <a:pt x="0" y="862"/>
                  </a:lnTo>
                  <a:lnTo>
                    <a:pt x="0" y="0"/>
                  </a:lnTo>
                  <a:lnTo>
                    <a:pt x="552" y="431"/>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8" name="Freeform 56">
              <a:extLst>
                <a:ext uri="{FF2B5EF4-FFF2-40B4-BE49-F238E27FC236}">
                  <a16:creationId xmlns:a16="http://schemas.microsoft.com/office/drawing/2014/main" id="{275DCC86-7DBE-FF7E-4835-FA18EF25C0B9}"/>
                </a:ext>
              </a:extLst>
            </p:cNvPr>
            <p:cNvSpPr>
              <a:spLocks noGrp="1" noRot="1" noMove="1" noResize="1" noEditPoints="1" noAdjustHandles="1" noChangeArrowheads="1" noChangeShapeType="1"/>
            </p:cNvSpPr>
            <p:nvPr/>
          </p:nvSpPr>
          <p:spPr bwMode="auto">
            <a:xfrm>
              <a:off x="251" y="3929"/>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9" name="Freeform 57">
              <a:extLst>
                <a:ext uri="{FF2B5EF4-FFF2-40B4-BE49-F238E27FC236}">
                  <a16:creationId xmlns:a16="http://schemas.microsoft.com/office/drawing/2014/main" id="{47BB65B1-8409-D866-4A69-46CA42EE9C22}"/>
                </a:ext>
              </a:extLst>
            </p:cNvPr>
            <p:cNvSpPr>
              <a:spLocks noGrp="1" noRot="1" noMove="1" noResize="1" noEditPoints="1" noAdjustHandles="1" noChangeArrowheads="1" noChangeShapeType="1"/>
            </p:cNvSpPr>
            <p:nvPr/>
          </p:nvSpPr>
          <p:spPr bwMode="auto">
            <a:xfrm>
              <a:off x="1634" y="3929"/>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0" name="Freeform 58">
              <a:extLst>
                <a:ext uri="{FF2B5EF4-FFF2-40B4-BE49-F238E27FC236}">
                  <a16:creationId xmlns:a16="http://schemas.microsoft.com/office/drawing/2014/main" id="{C7E8A442-7CCE-6AF2-A304-A21C9790229D}"/>
                </a:ext>
              </a:extLst>
            </p:cNvPr>
            <p:cNvSpPr>
              <a:spLocks noGrp="1" noRot="1" noMove="1" noResize="1" noEditPoints="1" noAdjustHandles="1" noChangeArrowheads="1" noChangeShapeType="1"/>
            </p:cNvSpPr>
            <p:nvPr/>
          </p:nvSpPr>
          <p:spPr bwMode="auto">
            <a:xfrm>
              <a:off x="1760" y="3929"/>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1" name="Freeform 59">
              <a:extLst>
                <a:ext uri="{FF2B5EF4-FFF2-40B4-BE49-F238E27FC236}">
                  <a16:creationId xmlns:a16="http://schemas.microsoft.com/office/drawing/2014/main" id="{831207F1-E31A-B40D-FFC3-CFA1743F33D5}"/>
                </a:ext>
              </a:extLst>
            </p:cNvPr>
            <p:cNvSpPr>
              <a:spLocks noGrp="1" noRot="1" noMove="1" noResize="1" noEditPoints="1" noAdjustHandles="1" noChangeArrowheads="1" noChangeShapeType="1"/>
            </p:cNvSpPr>
            <p:nvPr/>
          </p:nvSpPr>
          <p:spPr bwMode="auto">
            <a:xfrm>
              <a:off x="1508" y="3929"/>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2" name="Freeform 60">
              <a:extLst>
                <a:ext uri="{FF2B5EF4-FFF2-40B4-BE49-F238E27FC236}">
                  <a16:creationId xmlns:a16="http://schemas.microsoft.com/office/drawing/2014/main" id="{09731881-39C5-1DA9-B39C-AB2EFF99D7FA}"/>
                </a:ext>
              </a:extLst>
            </p:cNvPr>
            <p:cNvSpPr>
              <a:spLocks noGrp="1" noRot="1" noMove="1" noResize="1" noEditPoints="1" noAdjustHandles="1" noChangeArrowheads="1" noChangeShapeType="1"/>
            </p:cNvSpPr>
            <p:nvPr/>
          </p:nvSpPr>
          <p:spPr bwMode="auto">
            <a:xfrm>
              <a:off x="1257" y="3929"/>
              <a:ext cx="125"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3" name="Freeform 61">
              <a:extLst>
                <a:ext uri="{FF2B5EF4-FFF2-40B4-BE49-F238E27FC236}">
                  <a16:creationId xmlns:a16="http://schemas.microsoft.com/office/drawing/2014/main" id="{0A42D900-2F7A-EEE9-5960-C27C593B7D1F}"/>
                </a:ext>
              </a:extLst>
            </p:cNvPr>
            <p:cNvSpPr>
              <a:spLocks noGrp="1" noRot="1" noMove="1" noResize="1" noEditPoints="1" noAdjustHandles="1" noChangeArrowheads="1" noChangeShapeType="1"/>
            </p:cNvSpPr>
            <p:nvPr/>
          </p:nvSpPr>
          <p:spPr bwMode="auto">
            <a:xfrm>
              <a:off x="628" y="38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4" name="Freeform 62">
              <a:extLst>
                <a:ext uri="{FF2B5EF4-FFF2-40B4-BE49-F238E27FC236}">
                  <a16:creationId xmlns:a16="http://schemas.microsoft.com/office/drawing/2014/main" id="{5D517573-BBE5-5BE9-0312-98F56DA5741A}"/>
                </a:ext>
              </a:extLst>
            </p:cNvPr>
            <p:cNvSpPr>
              <a:spLocks noGrp="1" noRot="1" noMove="1" noResize="1" noEditPoints="1" noAdjustHandles="1" noChangeArrowheads="1" noChangeShapeType="1"/>
            </p:cNvSpPr>
            <p:nvPr/>
          </p:nvSpPr>
          <p:spPr bwMode="auto">
            <a:xfrm>
              <a:off x="251" y="38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5" name="Freeform 63">
              <a:extLst>
                <a:ext uri="{FF2B5EF4-FFF2-40B4-BE49-F238E27FC236}">
                  <a16:creationId xmlns:a16="http://schemas.microsoft.com/office/drawing/2014/main" id="{D54F9B7B-33E6-80A5-A4F3-07B5DE52397E}"/>
                </a:ext>
              </a:extLst>
            </p:cNvPr>
            <p:cNvSpPr>
              <a:spLocks noGrp="1" noRot="1" noMove="1" noResize="1" noEditPoints="1" noAdjustHandles="1" noChangeArrowheads="1" noChangeShapeType="1"/>
            </p:cNvSpPr>
            <p:nvPr/>
          </p:nvSpPr>
          <p:spPr bwMode="auto">
            <a:xfrm>
              <a:off x="503" y="3831"/>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6" name="Freeform 64">
              <a:extLst>
                <a:ext uri="{FF2B5EF4-FFF2-40B4-BE49-F238E27FC236}">
                  <a16:creationId xmlns:a16="http://schemas.microsoft.com/office/drawing/2014/main" id="{F9AC296C-6C46-32F9-9DEB-08FCEB7DE19B}"/>
                </a:ext>
              </a:extLst>
            </p:cNvPr>
            <p:cNvSpPr>
              <a:spLocks noGrp="1" noRot="1" noMove="1" noResize="1" noEditPoints="1" noAdjustHandles="1" noChangeArrowheads="1" noChangeShapeType="1"/>
            </p:cNvSpPr>
            <p:nvPr/>
          </p:nvSpPr>
          <p:spPr bwMode="auto">
            <a:xfrm>
              <a:off x="754" y="3831"/>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7" name="Freeform 65">
              <a:extLst>
                <a:ext uri="{FF2B5EF4-FFF2-40B4-BE49-F238E27FC236}">
                  <a16:creationId xmlns:a16="http://schemas.microsoft.com/office/drawing/2014/main" id="{490E7A8B-2CD5-A8DC-54D3-3B1670369932}"/>
                </a:ext>
              </a:extLst>
            </p:cNvPr>
            <p:cNvSpPr>
              <a:spLocks noGrp="1" noRot="1" noMove="1" noResize="1" noEditPoints="1" noAdjustHandles="1" noChangeArrowheads="1" noChangeShapeType="1"/>
            </p:cNvSpPr>
            <p:nvPr/>
          </p:nvSpPr>
          <p:spPr bwMode="auto">
            <a:xfrm>
              <a:off x="1508" y="3831"/>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8" name="Freeform 66">
              <a:extLst>
                <a:ext uri="{FF2B5EF4-FFF2-40B4-BE49-F238E27FC236}">
                  <a16:creationId xmlns:a16="http://schemas.microsoft.com/office/drawing/2014/main" id="{2920438C-CADF-7E4E-6C45-590FA37867D5}"/>
                </a:ext>
              </a:extLst>
            </p:cNvPr>
            <p:cNvSpPr>
              <a:spLocks noGrp="1" noRot="1" noMove="1" noResize="1" noEditPoints="1" noAdjustHandles="1" noChangeArrowheads="1" noChangeShapeType="1"/>
            </p:cNvSpPr>
            <p:nvPr/>
          </p:nvSpPr>
          <p:spPr bwMode="auto">
            <a:xfrm>
              <a:off x="1633" y="38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9" name="Freeform 67">
              <a:extLst>
                <a:ext uri="{FF2B5EF4-FFF2-40B4-BE49-F238E27FC236}">
                  <a16:creationId xmlns:a16="http://schemas.microsoft.com/office/drawing/2014/main" id="{C31C0CAF-678C-189F-0378-7F4648A788CD}"/>
                </a:ext>
              </a:extLst>
            </p:cNvPr>
            <p:cNvSpPr>
              <a:spLocks noGrp="1" noRot="1" noMove="1" noResize="1" noEditPoints="1" noAdjustHandles="1" noChangeArrowheads="1" noChangeShapeType="1"/>
            </p:cNvSpPr>
            <p:nvPr/>
          </p:nvSpPr>
          <p:spPr bwMode="auto">
            <a:xfrm>
              <a:off x="1885" y="3831"/>
              <a:ext cx="125"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0" name="Freeform 68">
              <a:extLst>
                <a:ext uri="{FF2B5EF4-FFF2-40B4-BE49-F238E27FC236}">
                  <a16:creationId xmlns:a16="http://schemas.microsoft.com/office/drawing/2014/main" id="{155B9FE0-4E1F-038B-139D-95AE01C9DD79}"/>
                </a:ext>
              </a:extLst>
            </p:cNvPr>
            <p:cNvSpPr>
              <a:spLocks noGrp="1" noRot="1" noMove="1" noResize="1" noEditPoints="1" noAdjustHandles="1" noChangeArrowheads="1" noChangeShapeType="1"/>
            </p:cNvSpPr>
            <p:nvPr/>
          </p:nvSpPr>
          <p:spPr bwMode="auto">
            <a:xfrm>
              <a:off x="1005" y="38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1" name="Freeform 69">
              <a:extLst>
                <a:ext uri="{FF2B5EF4-FFF2-40B4-BE49-F238E27FC236}">
                  <a16:creationId xmlns:a16="http://schemas.microsoft.com/office/drawing/2014/main" id="{64A54327-BF47-41BF-A883-6B1103FD4E69}"/>
                </a:ext>
              </a:extLst>
            </p:cNvPr>
            <p:cNvSpPr>
              <a:spLocks noGrp="1" noRot="1" noMove="1" noResize="1" noEditPoints="1" noAdjustHandles="1" noChangeArrowheads="1" noChangeShapeType="1"/>
            </p:cNvSpPr>
            <p:nvPr/>
          </p:nvSpPr>
          <p:spPr bwMode="auto">
            <a:xfrm>
              <a:off x="503" y="3733"/>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 name="Freeform 70">
              <a:extLst>
                <a:ext uri="{FF2B5EF4-FFF2-40B4-BE49-F238E27FC236}">
                  <a16:creationId xmlns:a16="http://schemas.microsoft.com/office/drawing/2014/main" id="{28A0B47C-ADCC-7985-B223-73F2E0FFD136}"/>
                </a:ext>
              </a:extLst>
            </p:cNvPr>
            <p:cNvSpPr>
              <a:spLocks noGrp="1" noRot="1" noMove="1" noResize="1" noEditPoints="1" noAdjustHandles="1" noChangeArrowheads="1" noChangeShapeType="1"/>
            </p:cNvSpPr>
            <p:nvPr/>
          </p:nvSpPr>
          <p:spPr bwMode="auto">
            <a:xfrm>
              <a:off x="251" y="37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 name="Freeform 71">
              <a:extLst>
                <a:ext uri="{FF2B5EF4-FFF2-40B4-BE49-F238E27FC236}">
                  <a16:creationId xmlns:a16="http://schemas.microsoft.com/office/drawing/2014/main" id="{D75D4C1D-BBD7-B1FA-BFF5-B98E98D87C41}"/>
                </a:ext>
              </a:extLst>
            </p:cNvPr>
            <p:cNvSpPr>
              <a:spLocks noGrp="1" noRot="1" noMove="1" noResize="1" noEditPoints="1" noAdjustHandles="1" noChangeArrowheads="1" noChangeShapeType="1"/>
            </p:cNvSpPr>
            <p:nvPr/>
          </p:nvSpPr>
          <p:spPr bwMode="auto">
            <a:xfrm>
              <a:off x="377"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4" name="Freeform 72">
              <a:extLst>
                <a:ext uri="{FF2B5EF4-FFF2-40B4-BE49-F238E27FC236}">
                  <a16:creationId xmlns:a16="http://schemas.microsoft.com/office/drawing/2014/main" id="{8DC385AD-03FD-EED2-4441-D5960145DFAF}"/>
                </a:ext>
              </a:extLst>
            </p:cNvPr>
            <p:cNvSpPr>
              <a:spLocks noGrp="1" noRot="1" noMove="1" noResize="1" noEditPoints="1" noAdjustHandles="1" noChangeArrowheads="1" noChangeShapeType="1"/>
            </p:cNvSpPr>
            <p:nvPr/>
          </p:nvSpPr>
          <p:spPr bwMode="auto">
            <a:xfrm>
              <a:off x="880" y="3733"/>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5" name="Freeform 73">
              <a:extLst>
                <a:ext uri="{FF2B5EF4-FFF2-40B4-BE49-F238E27FC236}">
                  <a16:creationId xmlns:a16="http://schemas.microsoft.com/office/drawing/2014/main" id="{ED465F39-E0C6-94A5-408E-6A818D3FA474}"/>
                </a:ext>
              </a:extLst>
            </p:cNvPr>
            <p:cNvSpPr>
              <a:spLocks noGrp="1" noRot="1" noMove="1" noResize="1" noEditPoints="1" noAdjustHandles="1" noChangeArrowheads="1" noChangeShapeType="1"/>
            </p:cNvSpPr>
            <p:nvPr/>
          </p:nvSpPr>
          <p:spPr bwMode="auto">
            <a:xfrm>
              <a:off x="1131" y="3733"/>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6" name="Freeform 74">
              <a:extLst>
                <a:ext uri="{FF2B5EF4-FFF2-40B4-BE49-F238E27FC236}">
                  <a16:creationId xmlns:a16="http://schemas.microsoft.com/office/drawing/2014/main" id="{9556F604-A21F-F2ED-F475-2F446C2B3B10}"/>
                </a:ext>
              </a:extLst>
            </p:cNvPr>
            <p:cNvSpPr>
              <a:spLocks noGrp="1" noRot="1" noMove="1" noResize="1" noEditPoints="1" noAdjustHandles="1" noChangeArrowheads="1" noChangeShapeType="1"/>
            </p:cNvSpPr>
            <p:nvPr/>
          </p:nvSpPr>
          <p:spPr bwMode="auto">
            <a:xfrm>
              <a:off x="1633"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7" name="Freeform 75">
              <a:extLst>
                <a:ext uri="{FF2B5EF4-FFF2-40B4-BE49-F238E27FC236}">
                  <a16:creationId xmlns:a16="http://schemas.microsoft.com/office/drawing/2014/main" id="{003765EB-05B0-3525-9654-AE05E4549D01}"/>
                </a:ext>
              </a:extLst>
            </p:cNvPr>
            <p:cNvSpPr>
              <a:spLocks noGrp="1" noRot="1" noMove="1" noResize="1" noEditPoints="1" noAdjustHandles="1" noChangeArrowheads="1" noChangeShapeType="1"/>
            </p:cNvSpPr>
            <p:nvPr/>
          </p:nvSpPr>
          <p:spPr bwMode="auto">
            <a:xfrm>
              <a:off x="2010" y="3733"/>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8" name="Freeform 76">
              <a:extLst>
                <a:ext uri="{FF2B5EF4-FFF2-40B4-BE49-F238E27FC236}">
                  <a16:creationId xmlns:a16="http://schemas.microsoft.com/office/drawing/2014/main" id="{2E0D7E72-8BCF-2220-3189-874BE0675C55}"/>
                </a:ext>
              </a:extLst>
            </p:cNvPr>
            <p:cNvSpPr>
              <a:spLocks noGrp="1" noRot="1" noMove="1" noResize="1" noEditPoints="1" noAdjustHandles="1" noChangeArrowheads="1" noChangeShapeType="1"/>
            </p:cNvSpPr>
            <p:nvPr/>
          </p:nvSpPr>
          <p:spPr bwMode="auto">
            <a:xfrm>
              <a:off x="251" y="36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9" name="Freeform 77">
              <a:extLst>
                <a:ext uri="{FF2B5EF4-FFF2-40B4-BE49-F238E27FC236}">
                  <a16:creationId xmlns:a16="http://schemas.microsoft.com/office/drawing/2014/main" id="{6513AFE6-9789-A826-CA74-CF5374463AB3}"/>
                </a:ext>
              </a:extLst>
            </p:cNvPr>
            <p:cNvSpPr>
              <a:spLocks noGrp="1" noRot="1" noMove="1" noResize="1" noEditPoints="1" noAdjustHandles="1" noChangeArrowheads="1" noChangeShapeType="1"/>
            </p:cNvSpPr>
            <p:nvPr/>
          </p:nvSpPr>
          <p:spPr bwMode="auto">
            <a:xfrm>
              <a:off x="126" y="3635"/>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0" name="Freeform 78">
              <a:extLst>
                <a:ext uri="{FF2B5EF4-FFF2-40B4-BE49-F238E27FC236}">
                  <a16:creationId xmlns:a16="http://schemas.microsoft.com/office/drawing/2014/main" id="{7B6AA86D-6042-5A2B-471A-9EAED39A3741}"/>
                </a:ext>
              </a:extLst>
            </p:cNvPr>
            <p:cNvSpPr>
              <a:spLocks noGrp="1" noRot="1" noMove="1" noResize="1" noEditPoints="1" noAdjustHandles="1" noChangeArrowheads="1" noChangeShapeType="1"/>
            </p:cNvSpPr>
            <p:nvPr/>
          </p:nvSpPr>
          <p:spPr bwMode="auto">
            <a:xfrm>
              <a:off x="1005" y="36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1" name="Freeform 79">
              <a:extLst>
                <a:ext uri="{FF2B5EF4-FFF2-40B4-BE49-F238E27FC236}">
                  <a16:creationId xmlns:a16="http://schemas.microsoft.com/office/drawing/2014/main" id="{3651947B-0111-E37B-F8D5-000FA90394BB}"/>
                </a:ext>
              </a:extLst>
            </p:cNvPr>
            <p:cNvSpPr>
              <a:spLocks noGrp="1" noRot="1" noMove="1" noResize="1" noEditPoints="1" noAdjustHandles="1" noChangeArrowheads="1" noChangeShapeType="1"/>
            </p:cNvSpPr>
            <p:nvPr/>
          </p:nvSpPr>
          <p:spPr bwMode="auto">
            <a:xfrm>
              <a:off x="628" y="36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2" name="Freeform 80">
              <a:extLst>
                <a:ext uri="{FF2B5EF4-FFF2-40B4-BE49-F238E27FC236}">
                  <a16:creationId xmlns:a16="http://schemas.microsoft.com/office/drawing/2014/main" id="{1E963EA7-9FED-CA12-337A-366D25EC6A06}"/>
                </a:ext>
              </a:extLst>
            </p:cNvPr>
            <p:cNvSpPr>
              <a:spLocks noGrp="1" noRot="1" noMove="1" noResize="1" noEditPoints="1" noAdjustHandles="1" noChangeArrowheads="1" noChangeShapeType="1"/>
            </p:cNvSpPr>
            <p:nvPr/>
          </p:nvSpPr>
          <p:spPr bwMode="auto">
            <a:xfrm>
              <a:off x="628" y="3538"/>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3" name="Freeform 81">
              <a:extLst>
                <a:ext uri="{FF2B5EF4-FFF2-40B4-BE49-F238E27FC236}">
                  <a16:creationId xmlns:a16="http://schemas.microsoft.com/office/drawing/2014/main" id="{8B07328B-CDD7-4D7C-51B8-C84B67DEB321}"/>
                </a:ext>
              </a:extLst>
            </p:cNvPr>
            <p:cNvSpPr>
              <a:spLocks noGrp="1" noRot="1" noMove="1" noResize="1" noEditPoints="1" noAdjustHandles="1" noChangeArrowheads="1" noChangeShapeType="1"/>
            </p:cNvSpPr>
            <p:nvPr/>
          </p:nvSpPr>
          <p:spPr bwMode="auto">
            <a:xfrm>
              <a:off x="377" y="3440"/>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4" name="Freeform 82">
              <a:extLst>
                <a:ext uri="{FF2B5EF4-FFF2-40B4-BE49-F238E27FC236}">
                  <a16:creationId xmlns:a16="http://schemas.microsoft.com/office/drawing/2014/main" id="{47D50B2E-3F66-F370-5D71-F263DD499A10}"/>
                </a:ext>
              </a:extLst>
            </p:cNvPr>
            <p:cNvSpPr>
              <a:spLocks noGrp="1" noRot="1" noMove="1" noResize="1" noEditPoints="1" noAdjustHandles="1" noChangeArrowheads="1" noChangeShapeType="1"/>
            </p:cNvSpPr>
            <p:nvPr/>
          </p:nvSpPr>
          <p:spPr bwMode="auto">
            <a:xfrm>
              <a:off x="0" y="3440"/>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5" name="Freeform 83">
              <a:extLst>
                <a:ext uri="{FF2B5EF4-FFF2-40B4-BE49-F238E27FC236}">
                  <a16:creationId xmlns:a16="http://schemas.microsoft.com/office/drawing/2014/main" id="{AB02E5AF-6623-EDE9-4E66-B39581E5DD29}"/>
                </a:ext>
              </a:extLst>
            </p:cNvPr>
            <p:cNvSpPr>
              <a:spLocks noGrp="1" noRot="1" noMove="1" noResize="1" noEditPoints="1" noAdjustHandles="1" noChangeArrowheads="1" noChangeShapeType="1"/>
            </p:cNvSpPr>
            <p:nvPr/>
          </p:nvSpPr>
          <p:spPr bwMode="auto">
            <a:xfrm>
              <a:off x="503" y="3440"/>
              <a:ext cx="125"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6" name="Freeform 84">
              <a:extLst>
                <a:ext uri="{FF2B5EF4-FFF2-40B4-BE49-F238E27FC236}">
                  <a16:creationId xmlns:a16="http://schemas.microsoft.com/office/drawing/2014/main" id="{0A0F9C71-CC9F-93DB-E3DA-0C7D893E329A}"/>
                </a:ext>
              </a:extLst>
            </p:cNvPr>
            <p:cNvSpPr>
              <a:spLocks noGrp="1" noRot="1" noMove="1" noResize="1" noEditPoints="1" noAdjustHandles="1" noChangeArrowheads="1" noChangeShapeType="1"/>
            </p:cNvSpPr>
            <p:nvPr/>
          </p:nvSpPr>
          <p:spPr bwMode="auto">
            <a:xfrm>
              <a:off x="126" y="3342"/>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7" name="Freeform 85">
              <a:extLst>
                <a:ext uri="{FF2B5EF4-FFF2-40B4-BE49-F238E27FC236}">
                  <a16:creationId xmlns:a16="http://schemas.microsoft.com/office/drawing/2014/main" id="{BF7BC54D-D1DC-8833-51A0-7AB0FB482ACC}"/>
                </a:ext>
              </a:extLst>
            </p:cNvPr>
            <p:cNvSpPr>
              <a:spLocks noGrp="1" noRot="1" noMove="1" noResize="1" noEditPoints="1" noAdjustHandles="1" noChangeArrowheads="1" noChangeShapeType="1"/>
            </p:cNvSpPr>
            <p:nvPr/>
          </p:nvSpPr>
          <p:spPr bwMode="auto">
            <a:xfrm>
              <a:off x="377" y="3342"/>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8" name="Freeform 86">
              <a:extLst>
                <a:ext uri="{FF2B5EF4-FFF2-40B4-BE49-F238E27FC236}">
                  <a16:creationId xmlns:a16="http://schemas.microsoft.com/office/drawing/2014/main" id="{D66A2BD0-031D-EA18-02BA-68298CC65ACD}"/>
                </a:ext>
              </a:extLst>
            </p:cNvPr>
            <p:cNvSpPr>
              <a:spLocks noGrp="1" noRot="1" noMove="1" noResize="1" noEditPoints="1" noAdjustHandles="1" noChangeArrowheads="1" noChangeShapeType="1"/>
            </p:cNvSpPr>
            <p:nvPr/>
          </p:nvSpPr>
          <p:spPr bwMode="auto">
            <a:xfrm>
              <a:off x="0" y="3342"/>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B18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9" name="Freeform 87">
              <a:extLst>
                <a:ext uri="{FF2B5EF4-FFF2-40B4-BE49-F238E27FC236}">
                  <a16:creationId xmlns:a16="http://schemas.microsoft.com/office/drawing/2014/main" id="{2F021CBA-1A11-D972-57DA-79A6C2406DD7}"/>
                </a:ext>
              </a:extLst>
            </p:cNvPr>
            <p:cNvSpPr>
              <a:spLocks noGrp="1" noRot="1" noMove="1" noResize="1" noEditPoints="1" noAdjustHandles="1" noChangeArrowheads="1" noChangeShapeType="1"/>
            </p:cNvSpPr>
            <p:nvPr/>
          </p:nvSpPr>
          <p:spPr bwMode="auto">
            <a:xfrm>
              <a:off x="628" y="3244"/>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0" name="Freeform 88">
              <a:extLst>
                <a:ext uri="{FF2B5EF4-FFF2-40B4-BE49-F238E27FC236}">
                  <a16:creationId xmlns:a16="http://schemas.microsoft.com/office/drawing/2014/main" id="{C291D14F-039D-0947-A32A-0D3A6E25651E}"/>
                </a:ext>
              </a:extLst>
            </p:cNvPr>
            <p:cNvSpPr>
              <a:spLocks noGrp="1" noRot="1" noMove="1" noResize="1" noEditPoints="1" noAdjustHandles="1" noChangeArrowheads="1" noChangeShapeType="1"/>
            </p:cNvSpPr>
            <p:nvPr/>
          </p:nvSpPr>
          <p:spPr bwMode="auto">
            <a:xfrm>
              <a:off x="377" y="3244"/>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1" name="Freeform 89">
              <a:extLst>
                <a:ext uri="{FF2B5EF4-FFF2-40B4-BE49-F238E27FC236}">
                  <a16:creationId xmlns:a16="http://schemas.microsoft.com/office/drawing/2014/main" id="{8ED831D3-B7F9-F396-71C5-5C08777B319A}"/>
                </a:ext>
              </a:extLst>
            </p:cNvPr>
            <p:cNvSpPr>
              <a:spLocks noGrp="1" noRot="1" noMove="1" noResize="1" noEditPoints="1" noAdjustHandles="1" noChangeArrowheads="1" noChangeShapeType="1"/>
            </p:cNvSpPr>
            <p:nvPr/>
          </p:nvSpPr>
          <p:spPr bwMode="auto">
            <a:xfrm>
              <a:off x="0" y="324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2" name="Freeform 90">
              <a:extLst>
                <a:ext uri="{FF2B5EF4-FFF2-40B4-BE49-F238E27FC236}">
                  <a16:creationId xmlns:a16="http://schemas.microsoft.com/office/drawing/2014/main" id="{058C445D-DD16-6BB4-60A2-2426BAF4D613}"/>
                </a:ext>
              </a:extLst>
            </p:cNvPr>
            <p:cNvSpPr>
              <a:spLocks noGrp="1" noRot="1" noMove="1" noResize="1" noEditPoints="1" noAdjustHandles="1" noChangeArrowheads="1" noChangeShapeType="1"/>
            </p:cNvSpPr>
            <p:nvPr/>
          </p:nvSpPr>
          <p:spPr bwMode="auto">
            <a:xfrm>
              <a:off x="251" y="324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3" name="Freeform 91">
              <a:extLst>
                <a:ext uri="{FF2B5EF4-FFF2-40B4-BE49-F238E27FC236}">
                  <a16:creationId xmlns:a16="http://schemas.microsoft.com/office/drawing/2014/main" id="{03661EF7-0421-927A-FAED-FE9EC02DF438}"/>
                </a:ext>
              </a:extLst>
            </p:cNvPr>
            <p:cNvSpPr>
              <a:spLocks noGrp="1" noRot="1" noMove="1" noResize="1" noEditPoints="1" noAdjustHandles="1" noChangeArrowheads="1" noChangeShapeType="1"/>
            </p:cNvSpPr>
            <p:nvPr/>
          </p:nvSpPr>
          <p:spPr bwMode="auto">
            <a:xfrm>
              <a:off x="126" y="3146"/>
              <a:ext cx="125" cy="196"/>
            </a:xfrm>
            <a:custGeom>
              <a:avLst/>
              <a:gdLst>
                <a:gd name="T0" fmla="*/ 554 w 554"/>
                <a:gd name="T1" fmla="*/ 0 h 865"/>
                <a:gd name="T2" fmla="*/ 554 w 554"/>
                <a:gd name="T3" fmla="*/ 432 h 865"/>
                <a:gd name="T4" fmla="*/ 554 w 554"/>
                <a:gd name="T5" fmla="*/ 865 h 865"/>
                <a:gd name="T6" fmla="*/ 0 w 554"/>
                <a:gd name="T7" fmla="*/ 432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2"/>
                  </a:lnTo>
                  <a:lnTo>
                    <a:pt x="554" y="865"/>
                  </a:lnTo>
                  <a:lnTo>
                    <a:pt x="0" y="432"/>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4" name="Freeform 92">
              <a:extLst>
                <a:ext uri="{FF2B5EF4-FFF2-40B4-BE49-F238E27FC236}">
                  <a16:creationId xmlns:a16="http://schemas.microsoft.com/office/drawing/2014/main" id="{DAFDE002-97B0-EAA6-12B5-842C62172D1F}"/>
                </a:ext>
              </a:extLst>
            </p:cNvPr>
            <p:cNvSpPr>
              <a:spLocks noGrp="1" noRot="1" noMove="1" noResize="1" noEditPoints="1" noAdjustHandles="1" noChangeArrowheads="1" noChangeShapeType="1"/>
            </p:cNvSpPr>
            <p:nvPr/>
          </p:nvSpPr>
          <p:spPr bwMode="auto">
            <a:xfrm>
              <a:off x="126" y="3049"/>
              <a:ext cx="125" cy="195"/>
            </a:xfrm>
            <a:custGeom>
              <a:avLst/>
              <a:gdLst>
                <a:gd name="T0" fmla="*/ 554 w 554"/>
                <a:gd name="T1" fmla="*/ 433 h 865"/>
                <a:gd name="T2" fmla="*/ 0 w 554"/>
                <a:gd name="T3" fmla="*/ 865 h 865"/>
                <a:gd name="T4" fmla="*/ 0 w 554"/>
                <a:gd name="T5" fmla="*/ 433 h 865"/>
                <a:gd name="T6" fmla="*/ 0 w 554"/>
                <a:gd name="T7" fmla="*/ 0 h 865"/>
                <a:gd name="T8" fmla="*/ 554 w 554"/>
                <a:gd name="T9" fmla="*/ 433 h 865"/>
              </a:gdLst>
              <a:ahLst/>
              <a:cxnLst>
                <a:cxn ang="0">
                  <a:pos x="T0" y="T1"/>
                </a:cxn>
                <a:cxn ang="0">
                  <a:pos x="T2" y="T3"/>
                </a:cxn>
                <a:cxn ang="0">
                  <a:pos x="T4" y="T5"/>
                </a:cxn>
                <a:cxn ang="0">
                  <a:pos x="T6" y="T7"/>
                </a:cxn>
                <a:cxn ang="0">
                  <a:pos x="T8" y="T9"/>
                </a:cxn>
              </a:cxnLst>
              <a:rect l="0" t="0" r="r" b="b"/>
              <a:pathLst>
                <a:path w="554" h="865">
                  <a:moveTo>
                    <a:pt x="554" y="433"/>
                  </a:moveTo>
                  <a:lnTo>
                    <a:pt x="0" y="865"/>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5" name="Freeform 93">
              <a:extLst>
                <a:ext uri="{FF2B5EF4-FFF2-40B4-BE49-F238E27FC236}">
                  <a16:creationId xmlns:a16="http://schemas.microsoft.com/office/drawing/2014/main" id="{3200725A-0E88-4D27-129C-E22644DFCD93}"/>
                </a:ext>
              </a:extLst>
            </p:cNvPr>
            <p:cNvSpPr>
              <a:spLocks noGrp="1" noRot="1" noMove="1" noResize="1" noEditPoints="1" noAdjustHandles="1" noChangeArrowheads="1" noChangeShapeType="1"/>
            </p:cNvSpPr>
            <p:nvPr/>
          </p:nvSpPr>
          <p:spPr bwMode="auto">
            <a:xfrm>
              <a:off x="0" y="3049"/>
              <a:ext cx="126" cy="195"/>
            </a:xfrm>
            <a:custGeom>
              <a:avLst/>
              <a:gdLst>
                <a:gd name="T0" fmla="*/ 554 w 554"/>
                <a:gd name="T1" fmla="*/ 0 h 865"/>
                <a:gd name="T2" fmla="*/ 554 w 554"/>
                <a:gd name="T3" fmla="*/ 432 h 865"/>
                <a:gd name="T4" fmla="*/ 554 w 554"/>
                <a:gd name="T5" fmla="*/ 865 h 865"/>
                <a:gd name="T6" fmla="*/ 0 w 554"/>
                <a:gd name="T7" fmla="*/ 432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2"/>
                  </a:lnTo>
                  <a:lnTo>
                    <a:pt x="554" y="865"/>
                  </a:lnTo>
                  <a:lnTo>
                    <a:pt x="0" y="432"/>
                  </a:lnTo>
                  <a:lnTo>
                    <a:pt x="554" y="0"/>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29" name="UNIVERSITÄT PADERBORN Logo">
            <a:extLst>
              <a:ext uri="{FF2B5EF4-FFF2-40B4-BE49-F238E27FC236}">
                <a16:creationId xmlns:a16="http://schemas.microsoft.com/office/drawing/2014/main" id="{D7AA9DAF-3617-5A1D-4F1D-70B13361A0B7}"/>
              </a:ext>
            </a:extLst>
          </p:cNvPr>
          <p:cNvPicPr>
            <a:picLocks noGrp="1" noRot="1" noChangeAspect="1" noMove="1" noResize="1" noEditPoints="1" noAdjustHandles="1" noChangeArrowheads="1" noChangeShapeType="1" noCrop="1"/>
          </p:cNvPicPr>
          <p:nvPr/>
        </p:nvPicPr>
        <p:blipFill>
          <a:blip r:embed="rId2"/>
          <a:srcRect/>
          <a:stretch/>
        </p:blipFill>
        <p:spPr>
          <a:xfrm>
            <a:off x="2543968" y="506306"/>
            <a:ext cx="2584799" cy="1052305"/>
          </a:xfrm>
          <a:prstGeom prst="rect">
            <a:avLst/>
          </a:prstGeom>
        </p:spPr>
      </p:pic>
      <p:sp>
        <p:nvSpPr>
          <p:cNvPr id="4" name="Sprechzeiten Text">
            <a:extLst>
              <a:ext uri="{FF2B5EF4-FFF2-40B4-BE49-F238E27FC236}">
                <a16:creationId xmlns:a16="http://schemas.microsoft.com/office/drawing/2014/main" id="{B7447F73-5FB5-3941-EA01-93DBF96CC69C}"/>
              </a:ext>
            </a:extLst>
          </p:cNvPr>
          <p:cNvSpPr>
            <a:spLocks noGrp="1"/>
          </p:cNvSpPr>
          <p:nvPr>
            <p:ph type="body" orient="vert" idx="1" hasCustomPrompt="1"/>
          </p:nvPr>
        </p:nvSpPr>
        <p:spPr>
          <a:xfrm>
            <a:off x="3416300" y="5105066"/>
            <a:ext cx="6335536" cy="504000"/>
          </a:xfrm>
          <a:prstGeom prst="rect">
            <a:avLst/>
          </a:prstGeom>
        </p:spPr>
        <p:txBody>
          <a:bodyPr vert="horz" numCol="1"/>
          <a:lstStyle>
            <a:lvl1pPr marL="0" indent="0" algn="l">
              <a:lnSpc>
                <a:spcPts val="1920"/>
              </a:lnSpc>
              <a:spcBef>
                <a:spcPts val="0"/>
              </a:spcBef>
              <a:spcAft>
                <a:spcPts val="0"/>
              </a:spcAft>
              <a:buFont typeface="Arial" panose="020B0604020202020204" pitchFamily="34" charset="0"/>
              <a:buNone/>
              <a:defRPr lang="de-DE" sz="1600" dirty="0"/>
            </a:lvl1pPr>
            <a:lvl2pPr marL="0" indent="0" algn="l">
              <a:lnSpc>
                <a:spcPts val="1920"/>
              </a:lnSpc>
              <a:spcBef>
                <a:spcPts val="0"/>
              </a:spcBef>
              <a:spcAft>
                <a:spcPts val="0"/>
              </a:spcAft>
              <a:buFont typeface="Arial" panose="020B0604020202020204" pitchFamily="34" charset="0"/>
              <a:buNone/>
              <a:defRPr lang="de-DE" sz="1600" dirty="0"/>
            </a:lvl2pPr>
            <a:lvl3pPr marL="0" indent="0" algn="l">
              <a:lnSpc>
                <a:spcPts val="1920"/>
              </a:lnSpc>
              <a:spcBef>
                <a:spcPts val="0"/>
              </a:spcBef>
              <a:spcAft>
                <a:spcPts val="0"/>
              </a:spcAft>
              <a:buFont typeface="Arial" panose="020B0604020202020204" pitchFamily="34" charset="0"/>
              <a:buNone/>
              <a:defRPr lang="de-DE" sz="1600" dirty="0"/>
            </a:lvl3pPr>
            <a:lvl4pPr marL="0" indent="0" algn="l">
              <a:lnSpc>
                <a:spcPts val="1920"/>
              </a:lnSpc>
              <a:spcBef>
                <a:spcPts val="0"/>
              </a:spcBef>
              <a:spcAft>
                <a:spcPts val="0"/>
              </a:spcAft>
              <a:buFont typeface="Arial" panose="020B0604020202020204" pitchFamily="34" charset="0"/>
              <a:buNone/>
              <a:defRPr lang="de-DE" sz="1600" dirty="0"/>
            </a:lvl4pPr>
            <a:lvl5pPr marL="0" indent="0" algn="l">
              <a:lnSpc>
                <a:spcPts val="1920"/>
              </a:lnSpc>
              <a:spcBef>
                <a:spcPts val="0"/>
              </a:spcBef>
              <a:spcAft>
                <a:spcPts val="0"/>
              </a:spcAft>
              <a:buFont typeface="Arial" panose="020B0604020202020204" pitchFamily="34" charset="0"/>
              <a:buNone/>
              <a:defRPr lang="de-DE" sz="1600" dirty="0"/>
            </a:lvl5pPr>
            <a:lvl6pPr marL="0" indent="0" algn="l">
              <a:lnSpc>
                <a:spcPts val="1920"/>
              </a:lnSpc>
              <a:spcBef>
                <a:spcPts val="0"/>
              </a:spcBef>
              <a:spcAft>
                <a:spcPts val="0"/>
              </a:spcAft>
              <a:buFont typeface="Arial" panose="020B0604020202020204" pitchFamily="34" charset="0"/>
              <a:buNone/>
              <a:defRPr lang="de-DE" sz="1600" dirty="0"/>
            </a:lvl6pPr>
            <a:lvl7pPr marL="0" indent="0" algn="l">
              <a:lnSpc>
                <a:spcPts val="1920"/>
              </a:lnSpc>
              <a:spcBef>
                <a:spcPts val="0"/>
              </a:spcBef>
              <a:spcAft>
                <a:spcPts val="0"/>
              </a:spcAft>
              <a:buFont typeface="Arial" panose="020B0604020202020204" pitchFamily="34" charset="0"/>
              <a:buNone/>
              <a:defRPr lang="de-DE" sz="1600" dirty="0"/>
            </a:lvl7pPr>
            <a:lvl8pPr marL="0" indent="0" algn="l">
              <a:lnSpc>
                <a:spcPts val="1920"/>
              </a:lnSpc>
              <a:spcBef>
                <a:spcPts val="0"/>
              </a:spcBef>
              <a:spcAft>
                <a:spcPts val="0"/>
              </a:spcAft>
              <a:buFont typeface="Arial" panose="020B0604020202020204" pitchFamily="34" charset="0"/>
              <a:buNone/>
              <a:defRPr lang="de-DE" sz="1600" dirty="0"/>
            </a:lvl8pPr>
            <a:lvl9pPr marL="0" indent="0" algn="l">
              <a:lnSpc>
                <a:spcPts val="1920"/>
              </a:lnSpc>
              <a:spcBef>
                <a:spcPts val="0"/>
              </a:spcBef>
              <a:spcAft>
                <a:spcPts val="0"/>
              </a:spcAft>
              <a:buFont typeface="Arial" panose="020B0604020202020204" pitchFamily="34" charset="0"/>
              <a:buNone/>
              <a:defRPr lang="de-DE" sz="1600" dirty="0"/>
            </a:lvl9pPr>
          </a:lstStyle>
          <a:p>
            <a:pPr lvl="0"/>
            <a:r>
              <a:rPr lang="de-DE" dirty="0"/>
              <a:t>Montag &amp; Dienstag 10.30 – 12 Uhr; Donnerstag 10.30 – 12 Uhr &amp; </a:t>
            </a:r>
            <a:br>
              <a:rPr lang="de-DE" dirty="0"/>
            </a:br>
            <a:r>
              <a:rPr lang="de-DE" dirty="0"/>
              <a:t>14 –15 Uhr; Freitag 10.30 – 11.30 Uhr</a:t>
            </a:r>
          </a:p>
        </p:txBody>
      </p:sp>
      <p:sp>
        <p:nvSpPr>
          <p:cNvPr id="19" name="Sprechzeiten">
            <a:extLst>
              <a:ext uri="{FF2B5EF4-FFF2-40B4-BE49-F238E27FC236}">
                <a16:creationId xmlns:a16="http://schemas.microsoft.com/office/drawing/2014/main" id="{FA82E24A-0CC5-8C6C-B742-057E540EF143}"/>
              </a:ext>
            </a:extLst>
          </p:cNvPr>
          <p:cNvSpPr>
            <a:spLocks noGrp="1"/>
          </p:cNvSpPr>
          <p:nvPr>
            <p:ph type="body" orient="vert" idx="21" hasCustomPrompt="1"/>
          </p:nvPr>
        </p:nvSpPr>
        <p:spPr>
          <a:xfrm>
            <a:off x="1467075" y="5105066"/>
            <a:ext cx="1800000" cy="504000"/>
          </a:xfrm>
          <a:prstGeom prst="rect">
            <a:avLst/>
          </a:prstGeom>
        </p:spPr>
        <p:txBody>
          <a:bodyPr vert="horz" tIns="14400" numCol="1"/>
          <a:lstStyle>
            <a:lvl1pPr marL="0" indent="0" algn="r">
              <a:lnSpc>
                <a:spcPts val="1920"/>
              </a:lnSpc>
              <a:spcBef>
                <a:spcPts val="0"/>
              </a:spcBef>
              <a:spcAft>
                <a:spcPts val="0"/>
              </a:spcAft>
              <a:buFont typeface="Arial" panose="020B0604020202020204" pitchFamily="34" charset="0"/>
              <a:buNone/>
              <a:defRPr lang="de-DE" sz="1200" b="1" dirty="0"/>
            </a:lvl1pPr>
            <a:lvl2pPr marL="0" indent="0" algn="r">
              <a:lnSpc>
                <a:spcPts val="1920"/>
              </a:lnSpc>
              <a:spcBef>
                <a:spcPts val="0"/>
              </a:spcBef>
              <a:spcAft>
                <a:spcPts val="0"/>
              </a:spcAft>
              <a:buFont typeface="Arial" panose="020B0604020202020204" pitchFamily="34" charset="0"/>
              <a:buNone/>
              <a:defRPr lang="de-DE" sz="1200" b="1" dirty="0"/>
            </a:lvl2pPr>
            <a:lvl3pPr marL="0" indent="0" algn="r">
              <a:lnSpc>
                <a:spcPts val="1920"/>
              </a:lnSpc>
              <a:spcBef>
                <a:spcPts val="0"/>
              </a:spcBef>
              <a:spcAft>
                <a:spcPts val="0"/>
              </a:spcAft>
              <a:buFont typeface="Arial" panose="020B0604020202020204" pitchFamily="34" charset="0"/>
              <a:buNone/>
              <a:defRPr lang="de-DE" sz="1200" b="1" dirty="0"/>
            </a:lvl3pPr>
            <a:lvl4pPr marL="0" indent="0" algn="r">
              <a:lnSpc>
                <a:spcPts val="1920"/>
              </a:lnSpc>
              <a:spcBef>
                <a:spcPts val="0"/>
              </a:spcBef>
              <a:spcAft>
                <a:spcPts val="0"/>
              </a:spcAft>
              <a:buFont typeface="Arial" panose="020B0604020202020204" pitchFamily="34" charset="0"/>
              <a:buNone/>
              <a:defRPr lang="de-DE" sz="1200" b="1" dirty="0"/>
            </a:lvl4pPr>
            <a:lvl5pPr marL="0" indent="0" algn="r">
              <a:lnSpc>
                <a:spcPts val="1920"/>
              </a:lnSpc>
              <a:spcBef>
                <a:spcPts val="0"/>
              </a:spcBef>
              <a:spcAft>
                <a:spcPts val="0"/>
              </a:spcAft>
              <a:buFont typeface="Arial" panose="020B0604020202020204" pitchFamily="34" charset="0"/>
              <a:buNone/>
              <a:defRPr lang="de-DE" sz="1200" b="1" dirty="0"/>
            </a:lvl5pPr>
            <a:lvl6pPr marL="0" indent="0" algn="r">
              <a:lnSpc>
                <a:spcPts val="1920"/>
              </a:lnSpc>
              <a:spcBef>
                <a:spcPts val="0"/>
              </a:spcBef>
              <a:spcAft>
                <a:spcPts val="0"/>
              </a:spcAft>
              <a:buFont typeface="Arial" panose="020B0604020202020204" pitchFamily="34" charset="0"/>
              <a:buNone/>
              <a:defRPr lang="de-DE" sz="1200" b="1" dirty="0"/>
            </a:lvl6pPr>
            <a:lvl7pPr marL="0" indent="0" algn="r">
              <a:lnSpc>
                <a:spcPts val="1920"/>
              </a:lnSpc>
              <a:spcBef>
                <a:spcPts val="0"/>
              </a:spcBef>
              <a:spcAft>
                <a:spcPts val="0"/>
              </a:spcAft>
              <a:buFont typeface="Arial" panose="020B0604020202020204" pitchFamily="34" charset="0"/>
              <a:buNone/>
              <a:defRPr lang="de-DE" sz="1200" b="1" dirty="0"/>
            </a:lvl7pPr>
            <a:lvl8pPr marL="0" indent="0" algn="r">
              <a:lnSpc>
                <a:spcPts val="1920"/>
              </a:lnSpc>
              <a:spcBef>
                <a:spcPts val="0"/>
              </a:spcBef>
              <a:spcAft>
                <a:spcPts val="0"/>
              </a:spcAft>
              <a:buFont typeface="Arial" panose="020B0604020202020204" pitchFamily="34" charset="0"/>
              <a:buNone/>
              <a:defRPr lang="de-DE" sz="1200" b="1" dirty="0"/>
            </a:lvl8pPr>
            <a:lvl9pPr marL="0" indent="0" algn="r">
              <a:lnSpc>
                <a:spcPts val="1920"/>
              </a:lnSpc>
              <a:spcBef>
                <a:spcPts val="0"/>
              </a:spcBef>
              <a:spcAft>
                <a:spcPts val="0"/>
              </a:spcAft>
              <a:buFont typeface="Arial" panose="020B0604020202020204" pitchFamily="34" charset="0"/>
              <a:buNone/>
              <a:defRPr lang="de-DE" sz="1200" b="1" dirty="0"/>
            </a:lvl9pPr>
          </a:lstStyle>
          <a:p>
            <a:pPr lvl="0"/>
            <a:r>
              <a:rPr lang="de-DE" dirty="0"/>
              <a:t>Sprechzeiten</a:t>
            </a:r>
          </a:p>
        </p:txBody>
      </p:sp>
      <p:sp>
        <p:nvSpPr>
          <p:cNvPr id="12" name="Adresse Text">
            <a:extLst>
              <a:ext uri="{FF2B5EF4-FFF2-40B4-BE49-F238E27FC236}">
                <a16:creationId xmlns:a16="http://schemas.microsoft.com/office/drawing/2014/main" id="{EDC03556-05AF-4EF7-89D2-2C0BA736C5D1}"/>
              </a:ext>
            </a:extLst>
          </p:cNvPr>
          <p:cNvSpPr>
            <a:spLocks noGrp="1"/>
          </p:cNvSpPr>
          <p:nvPr>
            <p:ph type="body" orient="vert" idx="14" hasCustomPrompt="1"/>
          </p:nvPr>
        </p:nvSpPr>
        <p:spPr>
          <a:xfrm>
            <a:off x="3416300" y="4828841"/>
            <a:ext cx="6335536" cy="275368"/>
          </a:xfrm>
          <a:prstGeom prst="rect">
            <a:avLst/>
          </a:prstGeom>
        </p:spPr>
        <p:txBody>
          <a:bodyPr vert="horz" numCol="1"/>
          <a:lstStyle>
            <a:lvl1pPr marL="0" indent="0" algn="l">
              <a:lnSpc>
                <a:spcPts val="1920"/>
              </a:lnSpc>
              <a:spcBef>
                <a:spcPts val="0"/>
              </a:spcBef>
              <a:spcAft>
                <a:spcPts val="0"/>
              </a:spcAft>
              <a:buFont typeface="Arial" panose="020B0604020202020204" pitchFamily="34" charset="0"/>
              <a:buNone/>
              <a:defRPr sz="1600" b="0"/>
            </a:lvl1pPr>
            <a:lvl2pPr marL="0" indent="0" algn="l">
              <a:lnSpc>
                <a:spcPts val="1920"/>
              </a:lnSpc>
              <a:spcBef>
                <a:spcPts val="0"/>
              </a:spcBef>
              <a:spcAft>
                <a:spcPts val="0"/>
              </a:spcAft>
              <a:buFont typeface="Arial" panose="020B0604020202020204" pitchFamily="34" charset="0"/>
              <a:buNone/>
              <a:defRPr sz="1600" b="0"/>
            </a:lvl2pPr>
            <a:lvl3pPr marL="0" indent="0" algn="l">
              <a:lnSpc>
                <a:spcPts val="1920"/>
              </a:lnSpc>
              <a:spcBef>
                <a:spcPts val="0"/>
              </a:spcBef>
              <a:spcAft>
                <a:spcPts val="0"/>
              </a:spcAft>
              <a:buFont typeface="Arial" panose="020B0604020202020204" pitchFamily="34" charset="0"/>
              <a:buNone/>
              <a:defRPr sz="1600" b="0"/>
            </a:lvl3pPr>
            <a:lvl4pPr marL="0" indent="0" algn="l">
              <a:lnSpc>
                <a:spcPts val="1920"/>
              </a:lnSpc>
              <a:spcBef>
                <a:spcPts val="0"/>
              </a:spcBef>
              <a:spcAft>
                <a:spcPts val="0"/>
              </a:spcAft>
              <a:buFont typeface="Arial" panose="020B0604020202020204" pitchFamily="34" charset="0"/>
              <a:buNone/>
              <a:defRPr sz="1600" b="0"/>
            </a:lvl4pPr>
            <a:lvl5pPr marL="0" indent="0" algn="l">
              <a:lnSpc>
                <a:spcPts val="1920"/>
              </a:lnSpc>
              <a:spcBef>
                <a:spcPts val="0"/>
              </a:spcBef>
              <a:spcAft>
                <a:spcPts val="0"/>
              </a:spcAft>
              <a:buFont typeface="Arial" panose="020B0604020202020204" pitchFamily="34" charset="0"/>
              <a:buNone/>
              <a:defRPr sz="1600" b="0"/>
            </a:lvl5pPr>
            <a:lvl6pPr marL="0" indent="0" algn="l">
              <a:lnSpc>
                <a:spcPts val="1920"/>
              </a:lnSpc>
              <a:spcBef>
                <a:spcPts val="0"/>
              </a:spcBef>
              <a:spcAft>
                <a:spcPts val="0"/>
              </a:spcAft>
              <a:buFont typeface="Arial" panose="020B0604020202020204" pitchFamily="34" charset="0"/>
              <a:buNone/>
              <a:defRPr sz="1600" b="0"/>
            </a:lvl6pPr>
            <a:lvl7pPr marL="0" indent="0" algn="l">
              <a:lnSpc>
                <a:spcPts val="1920"/>
              </a:lnSpc>
              <a:spcBef>
                <a:spcPts val="0"/>
              </a:spcBef>
              <a:spcAft>
                <a:spcPts val="0"/>
              </a:spcAft>
              <a:buFont typeface="Arial" panose="020B0604020202020204" pitchFamily="34" charset="0"/>
              <a:buNone/>
              <a:defRPr sz="1600" b="0"/>
            </a:lvl7pPr>
            <a:lvl8pPr marL="0" indent="0" algn="l">
              <a:lnSpc>
                <a:spcPts val="1920"/>
              </a:lnSpc>
              <a:spcBef>
                <a:spcPts val="0"/>
              </a:spcBef>
              <a:spcAft>
                <a:spcPts val="0"/>
              </a:spcAft>
              <a:buFont typeface="Arial" panose="020B0604020202020204" pitchFamily="34" charset="0"/>
              <a:buNone/>
              <a:defRPr sz="1600" b="0"/>
            </a:lvl8pPr>
            <a:lvl9pPr marL="0" indent="0" algn="l">
              <a:lnSpc>
                <a:spcPts val="1920"/>
              </a:lnSpc>
              <a:spcBef>
                <a:spcPts val="0"/>
              </a:spcBef>
              <a:spcAft>
                <a:spcPts val="0"/>
              </a:spcAft>
              <a:buFont typeface="Arial" panose="020B0604020202020204" pitchFamily="34" charset="0"/>
              <a:buNone/>
              <a:defRPr sz="1600" b="0"/>
            </a:lvl9pPr>
          </a:lstStyle>
          <a:p>
            <a:r>
              <a:rPr lang="de-DE" dirty="0"/>
              <a:t>Warburger Straße 100, Raum XX.XXX</a:t>
            </a:r>
          </a:p>
        </p:txBody>
      </p:sp>
      <p:sp>
        <p:nvSpPr>
          <p:cNvPr id="21" name="Adresse">
            <a:extLst>
              <a:ext uri="{FF2B5EF4-FFF2-40B4-BE49-F238E27FC236}">
                <a16:creationId xmlns:a16="http://schemas.microsoft.com/office/drawing/2014/main" id="{C24FBC7A-05AB-277D-A7DF-CFE9E0C812B2}"/>
              </a:ext>
            </a:extLst>
          </p:cNvPr>
          <p:cNvSpPr>
            <a:spLocks noGrp="1"/>
          </p:cNvSpPr>
          <p:nvPr>
            <p:ph type="body" orient="vert" idx="22" hasCustomPrompt="1"/>
          </p:nvPr>
        </p:nvSpPr>
        <p:spPr>
          <a:xfrm>
            <a:off x="1467075" y="4827984"/>
            <a:ext cx="1800000" cy="276225"/>
          </a:xfrm>
          <a:prstGeom prst="rect">
            <a:avLst/>
          </a:prstGeom>
        </p:spPr>
        <p:txBody>
          <a:bodyPr vert="horz" tIns="14400" numCol="1"/>
          <a:lstStyle>
            <a:lvl1pPr marL="0" indent="0" algn="r">
              <a:lnSpc>
                <a:spcPts val="1920"/>
              </a:lnSpc>
              <a:spcBef>
                <a:spcPts val="0"/>
              </a:spcBef>
              <a:spcAft>
                <a:spcPts val="0"/>
              </a:spcAft>
              <a:buFont typeface="Arial" panose="020B0604020202020204" pitchFamily="34" charset="0"/>
              <a:buNone/>
              <a:defRPr lang="de-DE" sz="1200" b="1" dirty="0"/>
            </a:lvl1pPr>
            <a:lvl2pPr marL="0" indent="0" algn="r">
              <a:lnSpc>
                <a:spcPts val="1920"/>
              </a:lnSpc>
              <a:spcBef>
                <a:spcPts val="0"/>
              </a:spcBef>
              <a:spcAft>
                <a:spcPts val="0"/>
              </a:spcAft>
              <a:buFont typeface="Arial" panose="020B0604020202020204" pitchFamily="34" charset="0"/>
              <a:buNone/>
              <a:defRPr lang="de-DE" sz="1200" b="1" dirty="0"/>
            </a:lvl2pPr>
            <a:lvl3pPr marL="0" indent="0" algn="r">
              <a:lnSpc>
                <a:spcPts val="1920"/>
              </a:lnSpc>
              <a:spcBef>
                <a:spcPts val="0"/>
              </a:spcBef>
              <a:spcAft>
                <a:spcPts val="0"/>
              </a:spcAft>
              <a:buFont typeface="Arial" panose="020B0604020202020204" pitchFamily="34" charset="0"/>
              <a:buNone/>
              <a:defRPr lang="de-DE" sz="1200" b="1" dirty="0"/>
            </a:lvl3pPr>
            <a:lvl4pPr marL="0" indent="0" algn="r">
              <a:lnSpc>
                <a:spcPts val="1920"/>
              </a:lnSpc>
              <a:spcBef>
                <a:spcPts val="0"/>
              </a:spcBef>
              <a:spcAft>
                <a:spcPts val="0"/>
              </a:spcAft>
              <a:buFont typeface="Arial" panose="020B0604020202020204" pitchFamily="34" charset="0"/>
              <a:buNone/>
              <a:defRPr lang="de-DE" sz="1200" b="1" dirty="0"/>
            </a:lvl4pPr>
            <a:lvl5pPr marL="0" indent="0" algn="r">
              <a:lnSpc>
                <a:spcPts val="1920"/>
              </a:lnSpc>
              <a:spcBef>
                <a:spcPts val="0"/>
              </a:spcBef>
              <a:spcAft>
                <a:spcPts val="0"/>
              </a:spcAft>
              <a:buFont typeface="Arial" panose="020B0604020202020204" pitchFamily="34" charset="0"/>
              <a:buNone/>
              <a:defRPr lang="de-DE" sz="1200" b="1" dirty="0"/>
            </a:lvl5pPr>
            <a:lvl6pPr marL="0" indent="0" algn="r">
              <a:lnSpc>
                <a:spcPts val="1920"/>
              </a:lnSpc>
              <a:spcBef>
                <a:spcPts val="0"/>
              </a:spcBef>
              <a:spcAft>
                <a:spcPts val="0"/>
              </a:spcAft>
              <a:buFont typeface="Arial" panose="020B0604020202020204" pitchFamily="34" charset="0"/>
              <a:buNone/>
              <a:defRPr lang="de-DE" sz="1200" b="1" dirty="0"/>
            </a:lvl6pPr>
            <a:lvl7pPr marL="0" indent="0" algn="r">
              <a:lnSpc>
                <a:spcPts val="1920"/>
              </a:lnSpc>
              <a:spcBef>
                <a:spcPts val="0"/>
              </a:spcBef>
              <a:spcAft>
                <a:spcPts val="0"/>
              </a:spcAft>
              <a:buFont typeface="Arial" panose="020B0604020202020204" pitchFamily="34" charset="0"/>
              <a:buNone/>
              <a:defRPr lang="de-DE" sz="1200" b="1" dirty="0"/>
            </a:lvl7pPr>
            <a:lvl8pPr marL="0" indent="0" algn="r">
              <a:lnSpc>
                <a:spcPts val="1920"/>
              </a:lnSpc>
              <a:spcBef>
                <a:spcPts val="0"/>
              </a:spcBef>
              <a:spcAft>
                <a:spcPts val="0"/>
              </a:spcAft>
              <a:buFont typeface="Arial" panose="020B0604020202020204" pitchFamily="34" charset="0"/>
              <a:buNone/>
              <a:defRPr lang="de-DE" sz="1200" b="1" dirty="0"/>
            </a:lvl8pPr>
            <a:lvl9pPr marL="0" indent="0" algn="r">
              <a:lnSpc>
                <a:spcPts val="1920"/>
              </a:lnSpc>
              <a:spcBef>
                <a:spcPts val="0"/>
              </a:spcBef>
              <a:spcAft>
                <a:spcPts val="0"/>
              </a:spcAft>
              <a:buFont typeface="Arial" panose="020B0604020202020204" pitchFamily="34" charset="0"/>
              <a:buNone/>
              <a:defRPr lang="de-DE" sz="1200" b="1" dirty="0"/>
            </a:lvl9pPr>
          </a:lstStyle>
          <a:p>
            <a:pPr lvl="0"/>
            <a:r>
              <a:rPr lang="de-DE" dirty="0"/>
              <a:t>Adresse</a:t>
            </a:r>
          </a:p>
        </p:txBody>
      </p:sp>
      <p:sp>
        <p:nvSpPr>
          <p:cNvPr id="13" name="Web Text">
            <a:extLst>
              <a:ext uri="{FF2B5EF4-FFF2-40B4-BE49-F238E27FC236}">
                <a16:creationId xmlns:a16="http://schemas.microsoft.com/office/drawing/2014/main" id="{4A555E4E-768E-9E04-E357-ABE27453ED6B}"/>
              </a:ext>
            </a:extLst>
          </p:cNvPr>
          <p:cNvSpPr>
            <a:spLocks noGrp="1"/>
          </p:cNvSpPr>
          <p:nvPr>
            <p:ph type="body" orient="vert" idx="15" hasCustomPrompt="1"/>
          </p:nvPr>
        </p:nvSpPr>
        <p:spPr>
          <a:xfrm>
            <a:off x="3416300" y="4552616"/>
            <a:ext cx="6335536" cy="275368"/>
          </a:xfrm>
          <a:prstGeom prst="rect">
            <a:avLst/>
          </a:prstGeom>
        </p:spPr>
        <p:txBody>
          <a:bodyPr vert="horz" numCol="1"/>
          <a:lstStyle>
            <a:lvl1pPr marL="0" indent="0" algn="l">
              <a:lnSpc>
                <a:spcPts val="1920"/>
              </a:lnSpc>
              <a:spcBef>
                <a:spcPts val="0"/>
              </a:spcBef>
              <a:spcAft>
                <a:spcPts val="0"/>
              </a:spcAft>
              <a:buFont typeface="Arial" panose="020B0604020202020204" pitchFamily="34" charset="0"/>
              <a:buNone/>
              <a:defRPr lang="de-DE" sz="1600" dirty="0"/>
            </a:lvl1pPr>
            <a:lvl2pPr marL="0" indent="0" algn="l">
              <a:lnSpc>
                <a:spcPts val="1920"/>
              </a:lnSpc>
              <a:spcBef>
                <a:spcPts val="0"/>
              </a:spcBef>
              <a:spcAft>
                <a:spcPts val="0"/>
              </a:spcAft>
              <a:buFont typeface="Arial" panose="020B0604020202020204" pitchFamily="34" charset="0"/>
              <a:buNone/>
              <a:defRPr lang="de-DE" sz="1600" dirty="0"/>
            </a:lvl2pPr>
            <a:lvl3pPr marL="0" indent="0" algn="l">
              <a:lnSpc>
                <a:spcPts val="1920"/>
              </a:lnSpc>
              <a:spcBef>
                <a:spcPts val="0"/>
              </a:spcBef>
              <a:spcAft>
                <a:spcPts val="0"/>
              </a:spcAft>
              <a:buFont typeface="Arial" panose="020B0604020202020204" pitchFamily="34" charset="0"/>
              <a:buNone/>
              <a:defRPr lang="de-DE" sz="1600" dirty="0"/>
            </a:lvl3pPr>
            <a:lvl4pPr marL="0" indent="0" algn="l">
              <a:lnSpc>
                <a:spcPts val="1920"/>
              </a:lnSpc>
              <a:spcBef>
                <a:spcPts val="0"/>
              </a:spcBef>
              <a:spcAft>
                <a:spcPts val="0"/>
              </a:spcAft>
              <a:buFont typeface="Arial" panose="020B0604020202020204" pitchFamily="34" charset="0"/>
              <a:buNone/>
              <a:defRPr lang="de-DE" sz="1600" dirty="0"/>
            </a:lvl4pPr>
            <a:lvl5pPr marL="0" indent="0" algn="l">
              <a:lnSpc>
                <a:spcPts val="1920"/>
              </a:lnSpc>
              <a:spcBef>
                <a:spcPts val="0"/>
              </a:spcBef>
              <a:spcAft>
                <a:spcPts val="0"/>
              </a:spcAft>
              <a:buFont typeface="Arial" panose="020B0604020202020204" pitchFamily="34" charset="0"/>
              <a:buNone/>
              <a:defRPr lang="de-DE" sz="1600" dirty="0"/>
            </a:lvl5pPr>
            <a:lvl6pPr marL="0" indent="0" algn="l">
              <a:lnSpc>
                <a:spcPts val="1920"/>
              </a:lnSpc>
              <a:spcBef>
                <a:spcPts val="0"/>
              </a:spcBef>
              <a:spcAft>
                <a:spcPts val="0"/>
              </a:spcAft>
              <a:buFont typeface="Arial" panose="020B0604020202020204" pitchFamily="34" charset="0"/>
              <a:buNone/>
              <a:defRPr lang="de-DE" sz="1600" dirty="0"/>
            </a:lvl6pPr>
            <a:lvl7pPr marL="0" indent="0" algn="l">
              <a:lnSpc>
                <a:spcPts val="1920"/>
              </a:lnSpc>
              <a:spcBef>
                <a:spcPts val="0"/>
              </a:spcBef>
              <a:spcAft>
                <a:spcPts val="0"/>
              </a:spcAft>
              <a:buFont typeface="Arial" panose="020B0604020202020204" pitchFamily="34" charset="0"/>
              <a:buNone/>
              <a:defRPr lang="de-DE" sz="1600" dirty="0"/>
            </a:lvl7pPr>
            <a:lvl8pPr marL="0" indent="0" algn="l">
              <a:lnSpc>
                <a:spcPts val="1920"/>
              </a:lnSpc>
              <a:spcBef>
                <a:spcPts val="0"/>
              </a:spcBef>
              <a:spcAft>
                <a:spcPts val="0"/>
              </a:spcAft>
              <a:buFont typeface="Arial" panose="020B0604020202020204" pitchFamily="34" charset="0"/>
              <a:buNone/>
              <a:defRPr lang="de-DE" sz="1600" dirty="0"/>
            </a:lvl8pPr>
            <a:lvl9pPr marL="0" indent="0" algn="l">
              <a:lnSpc>
                <a:spcPts val="1920"/>
              </a:lnSpc>
              <a:spcBef>
                <a:spcPts val="0"/>
              </a:spcBef>
              <a:spcAft>
                <a:spcPts val="0"/>
              </a:spcAft>
              <a:buFont typeface="Arial" panose="020B0604020202020204" pitchFamily="34" charset="0"/>
              <a:buNone/>
              <a:defRPr lang="de-DE" sz="1600" dirty="0"/>
            </a:lvl9pPr>
          </a:lstStyle>
          <a:p>
            <a:r>
              <a:rPr lang="de-DE" dirty="0"/>
              <a:t>www.uni-paderborn.de/xxxx</a:t>
            </a:r>
          </a:p>
        </p:txBody>
      </p:sp>
      <p:sp>
        <p:nvSpPr>
          <p:cNvPr id="22" name="Web">
            <a:extLst>
              <a:ext uri="{FF2B5EF4-FFF2-40B4-BE49-F238E27FC236}">
                <a16:creationId xmlns:a16="http://schemas.microsoft.com/office/drawing/2014/main" id="{29348240-D66B-D0CE-0E8B-7020D6653787}"/>
              </a:ext>
            </a:extLst>
          </p:cNvPr>
          <p:cNvSpPr>
            <a:spLocks noGrp="1"/>
          </p:cNvSpPr>
          <p:nvPr>
            <p:ph type="body" orient="vert" idx="23" hasCustomPrompt="1"/>
          </p:nvPr>
        </p:nvSpPr>
        <p:spPr>
          <a:xfrm>
            <a:off x="1467075" y="4552616"/>
            <a:ext cx="1800000" cy="276225"/>
          </a:xfrm>
          <a:prstGeom prst="rect">
            <a:avLst/>
          </a:prstGeom>
        </p:spPr>
        <p:txBody>
          <a:bodyPr vert="horz" tIns="14400" numCol="1"/>
          <a:lstStyle>
            <a:lvl1pPr marL="0" indent="0" algn="r">
              <a:lnSpc>
                <a:spcPts val="1920"/>
              </a:lnSpc>
              <a:spcBef>
                <a:spcPts val="0"/>
              </a:spcBef>
              <a:spcAft>
                <a:spcPts val="0"/>
              </a:spcAft>
              <a:buFont typeface="Arial" panose="020B0604020202020204" pitchFamily="34" charset="0"/>
              <a:buNone/>
              <a:defRPr lang="de-DE" sz="1200" b="1" dirty="0"/>
            </a:lvl1pPr>
            <a:lvl2pPr marL="0" indent="0" algn="r">
              <a:lnSpc>
                <a:spcPts val="1920"/>
              </a:lnSpc>
              <a:spcBef>
                <a:spcPts val="0"/>
              </a:spcBef>
              <a:spcAft>
                <a:spcPts val="0"/>
              </a:spcAft>
              <a:buFont typeface="Arial" panose="020B0604020202020204" pitchFamily="34" charset="0"/>
              <a:buNone/>
              <a:defRPr lang="de-DE" sz="1200" b="1" dirty="0"/>
            </a:lvl2pPr>
            <a:lvl3pPr marL="0" indent="0" algn="r">
              <a:lnSpc>
                <a:spcPts val="1920"/>
              </a:lnSpc>
              <a:spcBef>
                <a:spcPts val="0"/>
              </a:spcBef>
              <a:spcAft>
                <a:spcPts val="0"/>
              </a:spcAft>
              <a:buFont typeface="Arial" panose="020B0604020202020204" pitchFamily="34" charset="0"/>
              <a:buNone/>
              <a:defRPr lang="de-DE" sz="1200" b="1" dirty="0"/>
            </a:lvl3pPr>
            <a:lvl4pPr marL="0" indent="0" algn="r">
              <a:lnSpc>
                <a:spcPts val="1920"/>
              </a:lnSpc>
              <a:spcBef>
                <a:spcPts val="0"/>
              </a:spcBef>
              <a:spcAft>
                <a:spcPts val="0"/>
              </a:spcAft>
              <a:buFont typeface="Arial" panose="020B0604020202020204" pitchFamily="34" charset="0"/>
              <a:buNone/>
              <a:defRPr lang="de-DE" sz="1200" b="1" dirty="0"/>
            </a:lvl4pPr>
            <a:lvl5pPr marL="0" indent="0" algn="r">
              <a:lnSpc>
                <a:spcPts val="1920"/>
              </a:lnSpc>
              <a:spcBef>
                <a:spcPts val="0"/>
              </a:spcBef>
              <a:spcAft>
                <a:spcPts val="0"/>
              </a:spcAft>
              <a:buFont typeface="Arial" panose="020B0604020202020204" pitchFamily="34" charset="0"/>
              <a:buNone/>
              <a:defRPr lang="de-DE" sz="1200" b="1" dirty="0"/>
            </a:lvl5pPr>
            <a:lvl6pPr marL="0" indent="0" algn="r">
              <a:lnSpc>
                <a:spcPts val="1920"/>
              </a:lnSpc>
              <a:spcBef>
                <a:spcPts val="0"/>
              </a:spcBef>
              <a:spcAft>
                <a:spcPts val="0"/>
              </a:spcAft>
              <a:buFont typeface="Arial" panose="020B0604020202020204" pitchFamily="34" charset="0"/>
              <a:buNone/>
              <a:defRPr lang="de-DE" sz="1200" b="1" dirty="0"/>
            </a:lvl6pPr>
            <a:lvl7pPr marL="0" indent="0" algn="r">
              <a:lnSpc>
                <a:spcPts val="1920"/>
              </a:lnSpc>
              <a:spcBef>
                <a:spcPts val="0"/>
              </a:spcBef>
              <a:spcAft>
                <a:spcPts val="0"/>
              </a:spcAft>
              <a:buFont typeface="Arial" panose="020B0604020202020204" pitchFamily="34" charset="0"/>
              <a:buNone/>
              <a:defRPr lang="de-DE" sz="1200" b="1" dirty="0"/>
            </a:lvl7pPr>
            <a:lvl8pPr marL="0" indent="0" algn="r">
              <a:lnSpc>
                <a:spcPts val="1920"/>
              </a:lnSpc>
              <a:spcBef>
                <a:spcPts val="0"/>
              </a:spcBef>
              <a:spcAft>
                <a:spcPts val="0"/>
              </a:spcAft>
              <a:buFont typeface="Arial" panose="020B0604020202020204" pitchFamily="34" charset="0"/>
              <a:buNone/>
              <a:defRPr lang="de-DE" sz="1200" b="1" dirty="0"/>
            </a:lvl8pPr>
            <a:lvl9pPr marL="0" indent="0" algn="r">
              <a:lnSpc>
                <a:spcPts val="1920"/>
              </a:lnSpc>
              <a:spcBef>
                <a:spcPts val="0"/>
              </a:spcBef>
              <a:spcAft>
                <a:spcPts val="0"/>
              </a:spcAft>
              <a:buFont typeface="Arial" panose="020B0604020202020204" pitchFamily="34" charset="0"/>
              <a:buNone/>
              <a:defRPr lang="de-DE" sz="1200" b="1" dirty="0"/>
            </a:lvl9pPr>
          </a:lstStyle>
          <a:p>
            <a:pPr lvl="0"/>
            <a:r>
              <a:rPr lang="de-DE" dirty="0"/>
              <a:t>Web</a:t>
            </a:r>
          </a:p>
        </p:txBody>
      </p:sp>
      <p:sp>
        <p:nvSpPr>
          <p:cNvPr id="14" name="Mail Text">
            <a:extLst>
              <a:ext uri="{FF2B5EF4-FFF2-40B4-BE49-F238E27FC236}">
                <a16:creationId xmlns:a16="http://schemas.microsoft.com/office/drawing/2014/main" id="{1F5521ED-AE31-91F0-A9DA-E4B4368AB226}"/>
              </a:ext>
            </a:extLst>
          </p:cNvPr>
          <p:cNvSpPr>
            <a:spLocks noGrp="1"/>
          </p:cNvSpPr>
          <p:nvPr>
            <p:ph type="body" orient="vert" idx="16" hasCustomPrompt="1"/>
          </p:nvPr>
        </p:nvSpPr>
        <p:spPr>
          <a:xfrm>
            <a:off x="3416300" y="4276820"/>
            <a:ext cx="6335536" cy="275368"/>
          </a:xfrm>
          <a:prstGeom prst="rect">
            <a:avLst/>
          </a:prstGeom>
        </p:spPr>
        <p:txBody>
          <a:bodyPr vert="horz" numCol="1"/>
          <a:lstStyle>
            <a:lvl1pPr marL="0" indent="0" algn="l">
              <a:lnSpc>
                <a:spcPts val="1920"/>
              </a:lnSpc>
              <a:spcBef>
                <a:spcPts val="0"/>
              </a:spcBef>
              <a:spcAft>
                <a:spcPts val="0"/>
              </a:spcAft>
              <a:buFont typeface="Arial" panose="020B0604020202020204" pitchFamily="34" charset="0"/>
              <a:buNone/>
              <a:defRPr sz="1600" b="0"/>
            </a:lvl1pPr>
            <a:lvl2pPr marL="0" indent="0" algn="l">
              <a:lnSpc>
                <a:spcPts val="1920"/>
              </a:lnSpc>
              <a:spcBef>
                <a:spcPts val="0"/>
              </a:spcBef>
              <a:spcAft>
                <a:spcPts val="0"/>
              </a:spcAft>
              <a:buFont typeface="Arial" panose="020B0604020202020204" pitchFamily="34" charset="0"/>
              <a:buNone/>
              <a:defRPr sz="1600" b="0"/>
            </a:lvl2pPr>
            <a:lvl3pPr marL="0" indent="0" algn="l">
              <a:lnSpc>
                <a:spcPts val="1920"/>
              </a:lnSpc>
              <a:spcBef>
                <a:spcPts val="0"/>
              </a:spcBef>
              <a:spcAft>
                <a:spcPts val="0"/>
              </a:spcAft>
              <a:buFont typeface="Arial" panose="020B0604020202020204" pitchFamily="34" charset="0"/>
              <a:buNone/>
              <a:defRPr sz="1600" b="0"/>
            </a:lvl3pPr>
            <a:lvl4pPr marL="0" indent="0" algn="l">
              <a:lnSpc>
                <a:spcPts val="1920"/>
              </a:lnSpc>
              <a:spcBef>
                <a:spcPts val="0"/>
              </a:spcBef>
              <a:spcAft>
                <a:spcPts val="0"/>
              </a:spcAft>
              <a:buFont typeface="Arial" panose="020B0604020202020204" pitchFamily="34" charset="0"/>
              <a:buNone/>
              <a:defRPr sz="1600" b="0"/>
            </a:lvl4pPr>
            <a:lvl5pPr marL="0" indent="0" algn="l">
              <a:lnSpc>
                <a:spcPts val="1920"/>
              </a:lnSpc>
              <a:spcBef>
                <a:spcPts val="0"/>
              </a:spcBef>
              <a:spcAft>
                <a:spcPts val="0"/>
              </a:spcAft>
              <a:buFont typeface="Arial" panose="020B0604020202020204" pitchFamily="34" charset="0"/>
              <a:buNone/>
              <a:defRPr sz="1600" b="0"/>
            </a:lvl5pPr>
            <a:lvl6pPr marL="0" indent="0" algn="l">
              <a:lnSpc>
                <a:spcPts val="1920"/>
              </a:lnSpc>
              <a:spcBef>
                <a:spcPts val="0"/>
              </a:spcBef>
              <a:spcAft>
                <a:spcPts val="0"/>
              </a:spcAft>
              <a:buFont typeface="Arial" panose="020B0604020202020204" pitchFamily="34" charset="0"/>
              <a:buNone/>
              <a:defRPr sz="1600" b="0"/>
            </a:lvl6pPr>
            <a:lvl7pPr marL="0" indent="0" algn="l">
              <a:lnSpc>
                <a:spcPts val="1920"/>
              </a:lnSpc>
              <a:spcBef>
                <a:spcPts val="0"/>
              </a:spcBef>
              <a:spcAft>
                <a:spcPts val="0"/>
              </a:spcAft>
              <a:buFont typeface="Arial" panose="020B0604020202020204" pitchFamily="34" charset="0"/>
              <a:buNone/>
              <a:defRPr sz="1600" b="0"/>
            </a:lvl7pPr>
            <a:lvl8pPr marL="0" indent="0" algn="l">
              <a:lnSpc>
                <a:spcPts val="1920"/>
              </a:lnSpc>
              <a:spcBef>
                <a:spcPts val="0"/>
              </a:spcBef>
              <a:spcAft>
                <a:spcPts val="0"/>
              </a:spcAft>
              <a:buFont typeface="Arial" panose="020B0604020202020204" pitchFamily="34" charset="0"/>
              <a:buNone/>
              <a:defRPr sz="1600" b="0"/>
            </a:lvl8pPr>
            <a:lvl9pPr marL="0" indent="0" algn="l">
              <a:lnSpc>
                <a:spcPts val="1920"/>
              </a:lnSpc>
              <a:spcBef>
                <a:spcPts val="0"/>
              </a:spcBef>
              <a:spcAft>
                <a:spcPts val="0"/>
              </a:spcAft>
              <a:buFont typeface="Arial" panose="020B0604020202020204" pitchFamily="34" charset="0"/>
              <a:buNone/>
              <a:defRPr sz="1600" b="0"/>
            </a:lvl9pPr>
          </a:lstStyle>
          <a:p>
            <a:r>
              <a:rPr lang="de-DE" dirty="0"/>
              <a:t>vorname.nachname@uni-paderborn.de</a:t>
            </a:r>
          </a:p>
        </p:txBody>
      </p:sp>
      <p:sp>
        <p:nvSpPr>
          <p:cNvPr id="23" name="Mail">
            <a:extLst>
              <a:ext uri="{FF2B5EF4-FFF2-40B4-BE49-F238E27FC236}">
                <a16:creationId xmlns:a16="http://schemas.microsoft.com/office/drawing/2014/main" id="{4D377260-771A-DEAB-79BA-78D3099290E7}"/>
              </a:ext>
            </a:extLst>
          </p:cNvPr>
          <p:cNvSpPr>
            <a:spLocks noGrp="1"/>
          </p:cNvSpPr>
          <p:nvPr>
            <p:ph type="body" orient="vert" idx="24" hasCustomPrompt="1"/>
          </p:nvPr>
        </p:nvSpPr>
        <p:spPr>
          <a:xfrm>
            <a:off x="1467075" y="4276820"/>
            <a:ext cx="1800000" cy="276225"/>
          </a:xfrm>
          <a:prstGeom prst="rect">
            <a:avLst/>
          </a:prstGeom>
        </p:spPr>
        <p:txBody>
          <a:bodyPr vert="horz" tIns="14400" numCol="1"/>
          <a:lstStyle>
            <a:lvl1pPr marL="0" indent="0" algn="r">
              <a:lnSpc>
                <a:spcPts val="1920"/>
              </a:lnSpc>
              <a:spcBef>
                <a:spcPts val="0"/>
              </a:spcBef>
              <a:spcAft>
                <a:spcPts val="0"/>
              </a:spcAft>
              <a:buFont typeface="Arial" panose="020B0604020202020204" pitchFamily="34" charset="0"/>
              <a:buNone/>
              <a:defRPr lang="de-DE" sz="1200" b="1" dirty="0"/>
            </a:lvl1pPr>
            <a:lvl2pPr marL="0" indent="0" algn="r">
              <a:lnSpc>
                <a:spcPts val="1920"/>
              </a:lnSpc>
              <a:spcBef>
                <a:spcPts val="0"/>
              </a:spcBef>
              <a:spcAft>
                <a:spcPts val="0"/>
              </a:spcAft>
              <a:buFont typeface="Arial" panose="020B0604020202020204" pitchFamily="34" charset="0"/>
              <a:buNone/>
              <a:defRPr lang="de-DE" sz="1200" b="1" dirty="0"/>
            </a:lvl2pPr>
            <a:lvl3pPr marL="0" indent="0" algn="r">
              <a:lnSpc>
                <a:spcPts val="1920"/>
              </a:lnSpc>
              <a:spcBef>
                <a:spcPts val="0"/>
              </a:spcBef>
              <a:spcAft>
                <a:spcPts val="0"/>
              </a:spcAft>
              <a:buFont typeface="Arial" panose="020B0604020202020204" pitchFamily="34" charset="0"/>
              <a:buNone/>
              <a:defRPr lang="de-DE" sz="1200" b="1" dirty="0"/>
            </a:lvl3pPr>
            <a:lvl4pPr marL="0" indent="0" algn="r">
              <a:lnSpc>
                <a:spcPts val="1920"/>
              </a:lnSpc>
              <a:spcBef>
                <a:spcPts val="0"/>
              </a:spcBef>
              <a:spcAft>
                <a:spcPts val="0"/>
              </a:spcAft>
              <a:buFont typeface="Arial" panose="020B0604020202020204" pitchFamily="34" charset="0"/>
              <a:buNone/>
              <a:defRPr lang="de-DE" sz="1200" b="1" dirty="0"/>
            </a:lvl4pPr>
            <a:lvl5pPr marL="0" indent="0" algn="r">
              <a:lnSpc>
                <a:spcPts val="1920"/>
              </a:lnSpc>
              <a:spcBef>
                <a:spcPts val="0"/>
              </a:spcBef>
              <a:spcAft>
                <a:spcPts val="0"/>
              </a:spcAft>
              <a:buFont typeface="Arial" panose="020B0604020202020204" pitchFamily="34" charset="0"/>
              <a:buNone/>
              <a:defRPr lang="de-DE" sz="1200" b="1" dirty="0"/>
            </a:lvl5pPr>
            <a:lvl6pPr marL="0" indent="0" algn="r">
              <a:lnSpc>
                <a:spcPts val="1920"/>
              </a:lnSpc>
              <a:spcBef>
                <a:spcPts val="0"/>
              </a:spcBef>
              <a:spcAft>
                <a:spcPts val="0"/>
              </a:spcAft>
              <a:buFont typeface="Arial" panose="020B0604020202020204" pitchFamily="34" charset="0"/>
              <a:buNone/>
              <a:defRPr lang="de-DE" sz="1200" b="1" dirty="0"/>
            </a:lvl6pPr>
            <a:lvl7pPr marL="0" indent="0" algn="r">
              <a:lnSpc>
                <a:spcPts val="1920"/>
              </a:lnSpc>
              <a:spcBef>
                <a:spcPts val="0"/>
              </a:spcBef>
              <a:spcAft>
                <a:spcPts val="0"/>
              </a:spcAft>
              <a:buFont typeface="Arial" panose="020B0604020202020204" pitchFamily="34" charset="0"/>
              <a:buNone/>
              <a:defRPr lang="de-DE" sz="1200" b="1" dirty="0"/>
            </a:lvl7pPr>
            <a:lvl8pPr marL="0" indent="0" algn="r">
              <a:lnSpc>
                <a:spcPts val="1920"/>
              </a:lnSpc>
              <a:spcBef>
                <a:spcPts val="0"/>
              </a:spcBef>
              <a:spcAft>
                <a:spcPts val="0"/>
              </a:spcAft>
              <a:buFont typeface="Arial" panose="020B0604020202020204" pitchFamily="34" charset="0"/>
              <a:buNone/>
              <a:defRPr lang="de-DE" sz="1200" b="1" dirty="0"/>
            </a:lvl8pPr>
            <a:lvl9pPr marL="0" indent="0" algn="r">
              <a:lnSpc>
                <a:spcPts val="1920"/>
              </a:lnSpc>
              <a:spcBef>
                <a:spcPts val="0"/>
              </a:spcBef>
              <a:spcAft>
                <a:spcPts val="0"/>
              </a:spcAft>
              <a:buFont typeface="Arial" panose="020B0604020202020204" pitchFamily="34" charset="0"/>
              <a:buNone/>
              <a:defRPr lang="de-DE" sz="1200" b="1" dirty="0"/>
            </a:lvl9pPr>
          </a:lstStyle>
          <a:p>
            <a:pPr lvl="0"/>
            <a:r>
              <a:rPr lang="de-DE" dirty="0"/>
              <a:t>Mail</a:t>
            </a:r>
          </a:p>
        </p:txBody>
      </p:sp>
      <p:sp>
        <p:nvSpPr>
          <p:cNvPr id="15" name="Telefon Text">
            <a:extLst>
              <a:ext uri="{FF2B5EF4-FFF2-40B4-BE49-F238E27FC236}">
                <a16:creationId xmlns:a16="http://schemas.microsoft.com/office/drawing/2014/main" id="{BCEBF50B-C7FA-2A10-92C3-26B980344990}"/>
              </a:ext>
            </a:extLst>
          </p:cNvPr>
          <p:cNvSpPr>
            <a:spLocks noGrp="1"/>
          </p:cNvSpPr>
          <p:nvPr>
            <p:ph type="body" orient="vert" idx="17" hasCustomPrompt="1"/>
          </p:nvPr>
        </p:nvSpPr>
        <p:spPr>
          <a:xfrm>
            <a:off x="3416300" y="4000932"/>
            <a:ext cx="6335536" cy="275368"/>
          </a:xfrm>
          <a:prstGeom prst="rect">
            <a:avLst/>
          </a:prstGeom>
        </p:spPr>
        <p:txBody>
          <a:bodyPr vert="horz" numCol="1"/>
          <a:lstStyle>
            <a:lvl1pPr marL="0" indent="0" algn="l">
              <a:lnSpc>
                <a:spcPts val="1920"/>
              </a:lnSpc>
              <a:spcBef>
                <a:spcPts val="0"/>
              </a:spcBef>
              <a:spcAft>
                <a:spcPts val="0"/>
              </a:spcAft>
              <a:buFont typeface="Arial" panose="020B0604020202020204" pitchFamily="34" charset="0"/>
              <a:buNone/>
              <a:defRPr sz="1600" b="0"/>
            </a:lvl1pPr>
            <a:lvl2pPr marL="0" indent="0" algn="l">
              <a:lnSpc>
                <a:spcPts val="1920"/>
              </a:lnSpc>
              <a:spcBef>
                <a:spcPts val="0"/>
              </a:spcBef>
              <a:spcAft>
                <a:spcPts val="0"/>
              </a:spcAft>
              <a:buFont typeface="Arial" panose="020B0604020202020204" pitchFamily="34" charset="0"/>
              <a:buNone/>
              <a:defRPr sz="1600" b="0"/>
            </a:lvl2pPr>
            <a:lvl3pPr marL="0" indent="0" algn="l">
              <a:lnSpc>
                <a:spcPts val="1920"/>
              </a:lnSpc>
              <a:spcBef>
                <a:spcPts val="0"/>
              </a:spcBef>
              <a:spcAft>
                <a:spcPts val="0"/>
              </a:spcAft>
              <a:buFont typeface="Arial" panose="020B0604020202020204" pitchFamily="34" charset="0"/>
              <a:buNone/>
              <a:defRPr sz="1600" b="0"/>
            </a:lvl3pPr>
            <a:lvl4pPr marL="0" indent="0" algn="l">
              <a:lnSpc>
                <a:spcPts val="1920"/>
              </a:lnSpc>
              <a:spcBef>
                <a:spcPts val="0"/>
              </a:spcBef>
              <a:spcAft>
                <a:spcPts val="0"/>
              </a:spcAft>
              <a:buFont typeface="Arial" panose="020B0604020202020204" pitchFamily="34" charset="0"/>
              <a:buNone/>
              <a:defRPr sz="1600" b="0"/>
            </a:lvl4pPr>
            <a:lvl5pPr marL="0" indent="0" algn="l">
              <a:lnSpc>
                <a:spcPts val="1920"/>
              </a:lnSpc>
              <a:spcBef>
                <a:spcPts val="0"/>
              </a:spcBef>
              <a:spcAft>
                <a:spcPts val="0"/>
              </a:spcAft>
              <a:buFont typeface="Arial" panose="020B0604020202020204" pitchFamily="34" charset="0"/>
              <a:buNone/>
              <a:defRPr sz="1600" b="0"/>
            </a:lvl5pPr>
            <a:lvl6pPr marL="0" indent="0" algn="l">
              <a:lnSpc>
                <a:spcPts val="1920"/>
              </a:lnSpc>
              <a:spcBef>
                <a:spcPts val="0"/>
              </a:spcBef>
              <a:spcAft>
                <a:spcPts val="0"/>
              </a:spcAft>
              <a:buFont typeface="Arial" panose="020B0604020202020204" pitchFamily="34" charset="0"/>
              <a:buNone/>
              <a:defRPr sz="1600" b="0"/>
            </a:lvl6pPr>
            <a:lvl7pPr marL="0" indent="0" algn="l">
              <a:lnSpc>
                <a:spcPts val="1920"/>
              </a:lnSpc>
              <a:spcBef>
                <a:spcPts val="0"/>
              </a:spcBef>
              <a:spcAft>
                <a:spcPts val="0"/>
              </a:spcAft>
              <a:buFont typeface="Arial" panose="020B0604020202020204" pitchFamily="34" charset="0"/>
              <a:buNone/>
              <a:defRPr sz="1600" b="0"/>
            </a:lvl7pPr>
            <a:lvl8pPr marL="0" indent="0" algn="l">
              <a:lnSpc>
                <a:spcPts val="1920"/>
              </a:lnSpc>
              <a:spcBef>
                <a:spcPts val="0"/>
              </a:spcBef>
              <a:spcAft>
                <a:spcPts val="0"/>
              </a:spcAft>
              <a:buFont typeface="Arial" panose="020B0604020202020204" pitchFamily="34" charset="0"/>
              <a:buNone/>
              <a:defRPr sz="1600" b="0"/>
            </a:lvl8pPr>
            <a:lvl9pPr marL="0" indent="0" algn="l">
              <a:lnSpc>
                <a:spcPts val="1920"/>
              </a:lnSpc>
              <a:spcBef>
                <a:spcPts val="0"/>
              </a:spcBef>
              <a:spcAft>
                <a:spcPts val="0"/>
              </a:spcAft>
              <a:buFont typeface="Arial" panose="020B0604020202020204" pitchFamily="34" charset="0"/>
              <a:buNone/>
              <a:defRPr sz="1600" b="0"/>
            </a:lvl9pPr>
          </a:lstStyle>
          <a:p>
            <a:r>
              <a:rPr lang="de-DE" dirty="0"/>
              <a:t>+49 5251 60-xxxx</a:t>
            </a:r>
          </a:p>
        </p:txBody>
      </p:sp>
      <p:sp>
        <p:nvSpPr>
          <p:cNvPr id="24" name="Telefon">
            <a:extLst>
              <a:ext uri="{FF2B5EF4-FFF2-40B4-BE49-F238E27FC236}">
                <a16:creationId xmlns:a16="http://schemas.microsoft.com/office/drawing/2014/main" id="{B5F45367-644B-10F8-A735-61597E699745}"/>
              </a:ext>
            </a:extLst>
          </p:cNvPr>
          <p:cNvSpPr>
            <a:spLocks noGrp="1"/>
          </p:cNvSpPr>
          <p:nvPr>
            <p:ph type="body" orient="vert" idx="25" hasCustomPrompt="1"/>
          </p:nvPr>
        </p:nvSpPr>
        <p:spPr>
          <a:xfrm>
            <a:off x="1467075" y="4000932"/>
            <a:ext cx="1800000" cy="276225"/>
          </a:xfrm>
          <a:prstGeom prst="rect">
            <a:avLst/>
          </a:prstGeom>
        </p:spPr>
        <p:txBody>
          <a:bodyPr vert="horz" tIns="14400" numCol="1"/>
          <a:lstStyle>
            <a:lvl1pPr marL="0" indent="0" algn="r">
              <a:lnSpc>
                <a:spcPts val="1920"/>
              </a:lnSpc>
              <a:spcBef>
                <a:spcPts val="0"/>
              </a:spcBef>
              <a:spcAft>
                <a:spcPts val="0"/>
              </a:spcAft>
              <a:buFont typeface="Arial" panose="020B0604020202020204" pitchFamily="34" charset="0"/>
              <a:buNone/>
              <a:defRPr lang="de-DE" sz="1200" b="1" dirty="0"/>
            </a:lvl1pPr>
            <a:lvl2pPr marL="0" indent="0" algn="r">
              <a:lnSpc>
                <a:spcPts val="1920"/>
              </a:lnSpc>
              <a:spcBef>
                <a:spcPts val="0"/>
              </a:spcBef>
              <a:spcAft>
                <a:spcPts val="0"/>
              </a:spcAft>
              <a:buFont typeface="Arial" panose="020B0604020202020204" pitchFamily="34" charset="0"/>
              <a:buNone/>
              <a:defRPr lang="de-DE" sz="1200" b="1" dirty="0"/>
            </a:lvl2pPr>
            <a:lvl3pPr marL="0" indent="0" algn="r">
              <a:lnSpc>
                <a:spcPts val="1920"/>
              </a:lnSpc>
              <a:spcBef>
                <a:spcPts val="0"/>
              </a:spcBef>
              <a:spcAft>
                <a:spcPts val="0"/>
              </a:spcAft>
              <a:buFont typeface="Arial" panose="020B0604020202020204" pitchFamily="34" charset="0"/>
              <a:buNone/>
              <a:defRPr lang="de-DE" sz="1200" b="1" dirty="0"/>
            </a:lvl3pPr>
            <a:lvl4pPr marL="0" indent="0" algn="r">
              <a:lnSpc>
                <a:spcPts val="1920"/>
              </a:lnSpc>
              <a:spcBef>
                <a:spcPts val="0"/>
              </a:spcBef>
              <a:spcAft>
                <a:spcPts val="0"/>
              </a:spcAft>
              <a:buFont typeface="Arial" panose="020B0604020202020204" pitchFamily="34" charset="0"/>
              <a:buNone/>
              <a:defRPr lang="de-DE" sz="1200" b="1" dirty="0"/>
            </a:lvl4pPr>
            <a:lvl5pPr marL="0" indent="0" algn="r">
              <a:lnSpc>
                <a:spcPts val="1920"/>
              </a:lnSpc>
              <a:spcBef>
                <a:spcPts val="0"/>
              </a:spcBef>
              <a:spcAft>
                <a:spcPts val="0"/>
              </a:spcAft>
              <a:buFont typeface="Arial" panose="020B0604020202020204" pitchFamily="34" charset="0"/>
              <a:buNone/>
              <a:defRPr lang="de-DE" sz="1200" b="1" dirty="0"/>
            </a:lvl5pPr>
            <a:lvl6pPr marL="0" indent="0" algn="r">
              <a:lnSpc>
                <a:spcPts val="1920"/>
              </a:lnSpc>
              <a:spcBef>
                <a:spcPts val="0"/>
              </a:spcBef>
              <a:spcAft>
                <a:spcPts val="0"/>
              </a:spcAft>
              <a:buFont typeface="Arial" panose="020B0604020202020204" pitchFamily="34" charset="0"/>
              <a:buNone/>
              <a:defRPr lang="de-DE" sz="1200" b="1" dirty="0"/>
            </a:lvl6pPr>
            <a:lvl7pPr marL="0" indent="0" algn="r">
              <a:lnSpc>
                <a:spcPts val="1920"/>
              </a:lnSpc>
              <a:spcBef>
                <a:spcPts val="0"/>
              </a:spcBef>
              <a:spcAft>
                <a:spcPts val="0"/>
              </a:spcAft>
              <a:buFont typeface="Arial" panose="020B0604020202020204" pitchFamily="34" charset="0"/>
              <a:buNone/>
              <a:defRPr lang="de-DE" sz="1200" b="1" dirty="0"/>
            </a:lvl7pPr>
            <a:lvl8pPr marL="0" indent="0" algn="r">
              <a:lnSpc>
                <a:spcPts val="1920"/>
              </a:lnSpc>
              <a:spcBef>
                <a:spcPts val="0"/>
              </a:spcBef>
              <a:spcAft>
                <a:spcPts val="0"/>
              </a:spcAft>
              <a:buFont typeface="Arial" panose="020B0604020202020204" pitchFamily="34" charset="0"/>
              <a:buNone/>
              <a:defRPr lang="de-DE" sz="1200" b="1" dirty="0"/>
            </a:lvl8pPr>
            <a:lvl9pPr marL="0" indent="0" algn="r">
              <a:lnSpc>
                <a:spcPts val="1920"/>
              </a:lnSpc>
              <a:spcBef>
                <a:spcPts val="0"/>
              </a:spcBef>
              <a:spcAft>
                <a:spcPts val="0"/>
              </a:spcAft>
              <a:buFont typeface="Arial" panose="020B0604020202020204" pitchFamily="34" charset="0"/>
              <a:buNone/>
              <a:defRPr lang="de-DE" sz="1200" b="1" dirty="0"/>
            </a:lvl9pPr>
          </a:lstStyle>
          <a:p>
            <a:pPr lvl="0"/>
            <a:r>
              <a:rPr lang="de-DE" dirty="0"/>
              <a:t>Telefon</a:t>
            </a:r>
          </a:p>
        </p:txBody>
      </p:sp>
      <p:sp>
        <p:nvSpPr>
          <p:cNvPr id="16" name="Struktureinheit">
            <a:extLst>
              <a:ext uri="{FF2B5EF4-FFF2-40B4-BE49-F238E27FC236}">
                <a16:creationId xmlns:a16="http://schemas.microsoft.com/office/drawing/2014/main" id="{E3AE326B-957C-2F1C-C342-725AF60682FB}"/>
              </a:ext>
            </a:extLst>
          </p:cNvPr>
          <p:cNvSpPr>
            <a:spLocks noGrp="1"/>
          </p:cNvSpPr>
          <p:nvPr>
            <p:ph type="body" orient="vert" idx="18" hasCustomPrompt="1"/>
          </p:nvPr>
        </p:nvSpPr>
        <p:spPr>
          <a:xfrm>
            <a:off x="3416300" y="3555999"/>
            <a:ext cx="6335536" cy="275368"/>
          </a:xfrm>
          <a:prstGeom prst="rect">
            <a:avLst/>
          </a:prstGeom>
        </p:spPr>
        <p:txBody>
          <a:bodyPr vert="horz" numCol="1"/>
          <a:lstStyle>
            <a:lvl1pPr marL="0" indent="0" algn="l">
              <a:lnSpc>
                <a:spcPts val="1920"/>
              </a:lnSpc>
              <a:spcBef>
                <a:spcPts val="0"/>
              </a:spcBef>
              <a:spcAft>
                <a:spcPts val="0"/>
              </a:spcAft>
              <a:buFont typeface="Arial" panose="020B0604020202020204" pitchFamily="34" charset="0"/>
              <a:buNone/>
              <a:defRPr sz="1600" b="0"/>
            </a:lvl1pPr>
            <a:lvl2pPr marL="0" indent="0" algn="l">
              <a:lnSpc>
                <a:spcPts val="1920"/>
              </a:lnSpc>
              <a:spcBef>
                <a:spcPts val="0"/>
              </a:spcBef>
              <a:spcAft>
                <a:spcPts val="0"/>
              </a:spcAft>
              <a:buFont typeface="Arial" panose="020B0604020202020204" pitchFamily="34" charset="0"/>
              <a:buNone/>
              <a:defRPr sz="1600" b="0"/>
            </a:lvl2pPr>
            <a:lvl3pPr marL="0" indent="0" algn="l">
              <a:lnSpc>
                <a:spcPts val="1920"/>
              </a:lnSpc>
              <a:spcBef>
                <a:spcPts val="0"/>
              </a:spcBef>
              <a:spcAft>
                <a:spcPts val="0"/>
              </a:spcAft>
              <a:buFont typeface="Arial" panose="020B0604020202020204" pitchFamily="34" charset="0"/>
              <a:buNone/>
              <a:defRPr sz="1600" b="0"/>
            </a:lvl3pPr>
            <a:lvl4pPr marL="0" indent="0" algn="l">
              <a:lnSpc>
                <a:spcPts val="1920"/>
              </a:lnSpc>
              <a:spcBef>
                <a:spcPts val="0"/>
              </a:spcBef>
              <a:spcAft>
                <a:spcPts val="0"/>
              </a:spcAft>
              <a:buFont typeface="Arial" panose="020B0604020202020204" pitchFamily="34" charset="0"/>
              <a:buNone/>
              <a:defRPr sz="1600" b="0"/>
            </a:lvl4pPr>
            <a:lvl5pPr marL="0" indent="0" algn="l">
              <a:lnSpc>
                <a:spcPts val="1920"/>
              </a:lnSpc>
              <a:spcBef>
                <a:spcPts val="0"/>
              </a:spcBef>
              <a:spcAft>
                <a:spcPts val="0"/>
              </a:spcAft>
              <a:buFont typeface="Arial" panose="020B0604020202020204" pitchFamily="34" charset="0"/>
              <a:buNone/>
              <a:defRPr sz="1600" b="0"/>
            </a:lvl5pPr>
            <a:lvl6pPr marL="0" indent="0" algn="l">
              <a:lnSpc>
                <a:spcPts val="1920"/>
              </a:lnSpc>
              <a:spcBef>
                <a:spcPts val="0"/>
              </a:spcBef>
              <a:spcAft>
                <a:spcPts val="0"/>
              </a:spcAft>
              <a:buFont typeface="Arial" panose="020B0604020202020204" pitchFamily="34" charset="0"/>
              <a:buNone/>
              <a:defRPr sz="1600" b="0"/>
            </a:lvl6pPr>
            <a:lvl7pPr marL="0" indent="0" algn="l">
              <a:lnSpc>
                <a:spcPts val="1920"/>
              </a:lnSpc>
              <a:spcBef>
                <a:spcPts val="0"/>
              </a:spcBef>
              <a:spcAft>
                <a:spcPts val="0"/>
              </a:spcAft>
              <a:buFont typeface="Arial" panose="020B0604020202020204" pitchFamily="34" charset="0"/>
              <a:buNone/>
              <a:defRPr sz="1600" b="0"/>
            </a:lvl7pPr>
            <a:lvl8pPr marL="0" indent="0" algn="l">
              <a:lnSpc>
                <a:spcPts val="1920"/>
              </a:lnSpc>
              <a:spcBef>
                <a:spcPts val="0"/>
              </a:spcBef>
              <a:spcAft>
                <a:spcPts val="0"/>
              </a:spcAft>
              <a:buFont typeface="Arial" panose="020B0604020202020204" pitchFamily="34" charset="0"/>
              <a:buNone/>
              <a:defRPr sz="1600" b="0"/>
            </a:lvl8pPr>
            <a:lvl9pPr marL="0" indent="0" algn="l">
              <a:lnSpc>
                <a:spcPts val="1920"/>
              </a:lnSpc>
              <a:spcBef>
                <a:spcPts val="0"/>
              </a:spcBef>
              <a:spcAft>
                <a:spcPts val="0"/>
              </a:spcAft>
              <a:buFont typeface="Arial" panose="020B0604020202020204" pitchFamily="34" charset="0"/>
              <a:buNone/>
              <a:defRPr sz="1600" b="0"/>
            </a:lvl9pPr>
          </a:lstStyle>
          <a:p>
            <a:r>
              <a:rPr lang="de-DE" dirty="0"/>
              <a:t>Struktureinheit</a:t>
            </a:r>
          </a:p>
        </p:txBody>
      </p:sp>
      <p:sp>
        <p:nvSpPr>
          <p:cNvPr id="17" name="Funktionsbeschreibung">
            <a:extLst>
              <a:ext uri="{FF2B5EF4-FFF2-40B4-BE49-F238E27FC236}">
                <a16:creationId xmlns:a16="http://schemas.microsoft.com/office/drawing/2014/main" id="{96F5FADB-DED8-6FFE-0A84-FC8792F3048C}"/>
              </a:ext>
            </a:extLst>
          </p:cNvPr>
          <p:cNvSpPr>
            <a:spLocks noGrp="1"/>
          </p:cNvSpPr>
          <p:nvPr>
            <p:ph type="body" orient="vert" idx="19" hasCustomPrompt="1"/>
          </p:nvPr>
        </p:nvSpPr>
        <p:spPr>
          <a:xfrm>
            <a:off x="3416300" y="2862484"/>
            <a:ext cx="6335536" cy="504000"/>
          </a:xfrm>
          <a:prstGeom prst="rect">
            <a:avLst/>
          </a:prstGeom>
        </p:spPr>
        <p:txBody>
          <a:bodyPr vert="horz" numCol="1"/>
          <a:lstStyle>
            <a:lvl1pPr marL="0" indent="0" algn="l">
              <a:lnSpc>
                <a:spcPts val="1920"/>
              </a:lnSpc>
              <a:spcBef>
                <a:spcPts val="0"/>
              </a:spcBef>
              <a:spcAft>
                <a:spcPts val="0"/>
              </a:spcAft>
              <a:buFont typeface="Arial" panose="020B0604020202020204" pitchFamily="34" charset="0"/>
              <a:buNone/>
              <a:defRPr sz="1600" b="0"/>
            </a:lvl1pPr>
            <a:lvl2pPr marL="0" indent="0" algn="l">
              <a:lnSpc>
                <a:spcPts val="1920"/>
              </a:lnSpc>
              <a:spcBef>
                <a:spcPts val="0"/>
              </a:spcBef>
              <a:spcAft>
                <a:spcPts val="0"/>
              </a:spcAft>
              <a:buFont typeface="Arial" panose="020B0604020202020204" pitchFamily="34" charset="0"/>
              <a:buNone/>
              <a:defRPr sz="1600" b="0"/>
            </a:lvl2pPr>
            <a:lvl3pPr marL="0" indent="0" algn="l">
              <a:lnSpc>
                <a:spcPts val="1920"/>
              </a:lnSpc>
              <a:spcBef>
                <a:spcPts val="0"/>
              </a:spcBef>
              <a:spcAft>
                <a:spcPts val="0"/>
              </a:spcAft>
              <a:buFont typeface="Arial" panose="020B0604020202020204" pitchFamily="34" charset="0"/>
              <a:buNone/>
              <a:defRPr sz="1600" b="0"/>
            </a:lvl3pPr>
            <a:lvl4pPr marL="0" indent="0" algn="l">
              <a:lnSpc>
                <a:spcPts val="1920"/>
              </a:lnSpc>
              <a:spcBef>
                <a:spcPts val="0"/>
              </a:spcBef>
              <a:spcAft>
                <a:spcPts val="0"/>
              </a:spcAft>
              <a:buFont typeface="Arial" panose="020B0604020202020204" pitchFamily="34" charset="0"/>
              <a:buNone/>
              <a:defRPr sz="1600" b="0"/>
            </a:lvl4pPr>
            <a:lvl5pPr marL="0" indent="0" algn="l">
              <a:lnSpc>
                <a:spcPts val="1920"/>
              </a:lnSpc>
              <a:spcBef>
                <a:spcPts val="0"/>
              </a:spcBef>
              <a:spcAft>
                <a:spcPts val="0"/>
              </a:spcAft>
              <a:buFont typeface="Arial" panose="020B0604020202020204" pitchFamily="34" charset="0"/>
              <a:buNone/>
              <a:defRPr sz="1600" b="0"/>
            </a:lvl5pPr>
            <a:lvl6pPr marL="0" indent="0" algn="l">
              <a:lnSpc>
                <a:spcPts val="1920"/>
              </a:lnSpc>
              <a:spcBef>
                <a:spcPts val="0"/>
              </a:spcBef>
              <a:spcAft>
                <a:spcPts val="0"/>
              </a:spcAft>
              <a:buFont typeface="Arial" panose="020B0604020202020204" pitchFamily="34" charset="0"/>
              <a:buNone/>
              <a:defRPr sz="1600" b="0"/>
            </a:lvl6pPr>
            <a:lvl7pPr marL="0" indent="0" algn="l">
              <a:lnSpc>
                <a:spcPts val="1920"/>
              </a:lnSpc>
              <a:spcBef>
                <a:spcPts val="0"/>
              </a:spcBef>
              <a:spcAft>
                <a:spcPts val="0"/>
              </a:spcAft>
              <a:buFont typeface="Arial" panose="020B0604020202020204" pitchFamily="34" charset="0"/>
              <a:buNone/>
              <a:defRPr sz="1600" b="0"/>
            </a:lvl7pPr>
            <a:lvl8pPr marL="0" indent="0" algn="l">
              <a:lnSpc>
                <a:spcPts val="1920"/>
              </a:lnSpc>
              <a:spcBef>
                <a:spcPts val="0"/>
              </a:spcBef>
              <a:spcAft>
                <a:spcPts val="0"/>
              </a:spcAft>
              <a:buFont typeface="Arial" panose="020B0604020202020204" pitchFamily="34" charset="0"/>
              <a:buNone/>
              <a:defRPr sz="1600" b="0"/>
            </a:lvl8pPr>
            <a:lvl9pPr marL="0" indent="0" algn="l">
              <a:lnSpc>
                <a:spcPts val="1920"/>
              </a:lnSpc>
              <a:spcBef>
                <a:spcPts val="0"/>
              </a:spcBef>
              <a:spcAft>
                <a:spcPts val="0"/>
              </a:spcAft>
              <a:buFont typeface="Arial" panose="020B0604020202020204" pitchFamily="34" charset="0"/>
              <a:buNone/>
              <a:defRPr sz="1600" b="0"/>
            </a:lvl9pPr>
          </a:lstStyle>
          <a:p>
            <a:r>
              <a:rPr lang="de-DE" dirty="0"/>
              <a:t>Funktion / Position</a:t>
            </a:r>
            <a:br>
              <a:rPr lang="de-DE" dirty="0"/>
            </a:br>
            <a:r>
              <a:rPr lang="de-DE" dirty="0"/>
              <a:t>in max. 2 Zeilen</a:t>
            </a:r>
          </a:p>
        </p:txBody>
      </p:sp>
      <p:sp>
        <p:nvSpPr>
          <p:cNvPr id="2" name="Vorname Nachname">
            <a:extLst>
              <a:ext uri="{FF2B5EF4-FFF2-40B4-BE49-F238E27FC236}">
                <a16:creationId xmlns:a16="http://schemas.microsoft.com/office/drawing/2014/main" id="{50AE6AE6-8076-8D9A-D6A3-94B9036FCC47}"/>
              </a:ext>
            </a:extLst>
          </p:cNvPr>
          <p:cNvSpPr>
            <a:spLocks noGrp="1"/>
          </p:cNvSpPr>
          <p:nvPr>
            <p:ph type="title" hasCustomPrompt="1"/>
          </p:nvPr>
        </p:nvSpPr>
        <p:spPr>
          <a:xfrm>
            <a:off x="3416300" y="2560106"/>
            <a:ext cx="6335536" cy="301521"/>
          </a:xfrm>
        </p:spPr>
        <p:txBody>
          <a:bodyPr lIns="0" bIns="0" anchor="t" anchorCtr="0"/>
          <a:lstStyle>
            <a:lvl1pPr>
              <a:lnSpc>
                <a:spcPts val="2250"/>
              </a:lnSpc>
              <a:defRPr sz="2000"/>
            </a:lvl1pPr>
          </a:lstStyle>
          <a:p>
            <a:r>
              <a:rPr lang="de-DE" dirty="0"/>
              <a:t>Vorname Nachname</a:t>
            </a:r>
          </a:p>
        </p:txBody>
      </p:sp>
      <p:sp>
        <p:nvSpPr>
          <p:cNvPr id="18" name="Akademischer Titel">
            <a:extLst>
              <a:ext uri="{FF2B5EF4-FFF2-40B4-BE49-F238E27FC236}">
                <a16:creationId xmlns:a16="http://schemas.microsoft.com/office/drawing/2014/main" id="{6B3B7B8C-0EA0-FC57-F7A3-D71720E3C615}"/>
              </a:ext>
            </a:extLst>
          </p:cNvPr>
          <p:cNvSpPr>
            <a:spLocks noGrp="1"/>
          </p:cNvSpPr>
          <p:nvPr>
            <p:ph type="body" orient="vert" idx="20" hasCustomPrompt="1"/>
          </p:nvPr>
        </p:nvSpPr>
        <p:spPr>
          <a:xfrm>
            <a:off x="3416300" y="2284738"/>
            <a:ext cx="6335536" cy="275368"/>
          </a:xfrm>
          <a:prstGeom prst="rect">
            <a:avLst/>
          </a:prstGeom>
        </p:spPr>
        <p:txBody>
          <a:bodyPr vert="horz" numCol="1"/>
          <a:lstStyle>
            <a:lvl1pPr marL="0" indent="0" algn="l">
              <a:lnSpc>
                <a:spcPts val="1920"/>
              </a:lnSpc>
              <a:spcBef>
                <a:spcPts val="0"/>
              </a:spcBef>
              <a:spcAft>
                <a:spcPts val="0"/>
              </a:spcAft>
              <a:buFont typeface="Arial" panose="020B0604020202020204" pitchFamily="34" charset="0"/>
              <a:buNone/>
              <a:defRPr sz="1600" b="0"/>
            </a:lvl1pPr>
            <a:lvl2pPr marL="0" indent="0" algn="l">
              <a:lnSpc>
                <a:spcPts val="1920"/>
              </a:lnSpc>
              <a:spcBef>
                <a:spcPts val="0"/>
              </a:spcBef>
              <a:spcAft>
                <a:spcPts val="0"/>
              </a:spcAft>
              <a:buFont typeface="Arial" panose="020B0604020202020204" pitchFamily="34" charset="0"/>
              <a:buNone/>
              <a:defRPr sz="1600" b="0"/>
            </a:lvl2pPr>
            <a:lvl3pPr marL="0" indent="0" algn="l">
              <a:lnSpc>
                <a:spcPts val="1920"/>
              </a:lnSpc>
              <a:spcBef>
                <a:spcPts val="0"/>
              </a:spcBef>
              <a:spcAft>
                <a:spcPts val="0"/>
              </a:spcAft>
              <a:buFont typeface="Arial" panose="020B0604020202020204" pitchFamily="34" charset="0"/>
              <a:buNone/>
              <a:defRPr sz="1600" b="0"/>
            </a:lvl3pPr>
            <a:lvl4pPr marL="0" indent="0" algn="l">
              <a:lnSpc>
                <a:spcPts val="1920"/>
              </a:lnSpc>
              <a:spcBef>
                <a:spcPts val="0"/>
              </a:spcBef>
              <a:spcAft>
                <a:spcPts val="0"/>
              </a:spcAft>
              <a:buFont typeface="Arial" panose="020B0604020202020204" pitchFamily="34" charset="0"/>
              <a:buNone/>
              <a:defRPr sz="1600" b="0"/>
            </a:lvl4pPr>
            <a:lvl5pPr marL="0" indent="0" algn="l">
              <a:lnSpc>
                <a:spcPts val="1920"/>
              </a:lnSpc>
              <a:spcBef>
                <a:spcPts val="0"/>
              </a:spcBef>
              <a:spcAft>
                <a:spcPts val="0"/>
              </a:spcAft>
              <a:buFont typeface="Arial" panose="020B0604020202020204" pitchFamily="34" charset="0"/>
              <a:buNone/>
              <a:defRPr sz="1600" b="0"/>
            </a:lvl5pPr>
            <a:lvl6pPr marL="0" indent="0" algn="l">
              <a:lnSpc>
                <a:spcPts val="1920"/>
              </a:lnSpc>
              <a:spcBef>
                <a:spcPts val="0"/>
              </a:spcBef>
              <a:spcAft>
                <a:spcPts val="0"/>
              </a:spcAft>
              <a:buFont typeface="Arial" panose="020B0604020202020204" pitchFamily="34" charset="0"/>
              <a:buNone/>
              <a:defRPr sz="1600" b="0"/>
            </a:lvl6pPr>
            <a:lvl7pPr marL="0" indent="0" algn="l">
              <a:lnSpc>
                <a:spcPts val="1920"/>
              </a:lnSpc>
              <a:spcBef>
                <a:spcPts val="0"/>
              </a:spcBef>
              <a:spcAft>
                <a:spcPts val="0"/>
              </a:spcAft>
              <a:buFont typeface="Arial" panose="020B0604020202020204" pitchFamily="34" charset="0"/>
              <a:buNone/>
              <a:defRPr sz="1600" b="0"/>
            </a:lvl7pPr>
            <a:lvl8pPr marL="0" indent="0" algn="l">
              <a:lnSpc>
                <a:spcPts val="1920"/>
              </a:lnSpc>
              <a:spcBef>
                <a:spcPts val="0"/>
              </a:spcBef>
              <a:spcAft>
                <a:spcPts val="0"/>
              </a:spcAft>
              <a:buFont typeface="Arial" panose="020B0604020202020204" pitchFamily="34" charset="0"/>
              <a:buNone/>
              <a:defRPr sz="1600" b="0"/>
            </a:lvl8pPr>
            <a:lvl9pPr marL="0" indent="0" algn="l">
              <a:lnSpc>
                <a:spcPts val="1920"/>
              </a:lnSpc>
              <a:spcBef>
                <a:spcPts val="0"/>
              </a:spcBef>
              <a:spcAft>
                <a:spcPts val="0"/>
              </a:spcAft>
              <a:buFont typeface="Arial" panose="020B0604020202020204" pitchFamily="34" charset="0"/>
              <a:buNone/>
              <a:defRPr sz="1600" b="0"/>
            </a:lvl9pPr>
          </a:lstStyle>
          <a:p>
            <a:r>
              <a:rPr lang="de-DE" dirty="0"/>
              <a:t>Akademischer Titel</a:t>
            </a:r>
          </a:p>
        </p:txBody>
      </p:sp>
      <p:sp>
        <p:nvSpPr>
          <p:cNvPr id="11" name="Bild">
            <a:extLst>
              <a:ext uri="{FF2B5EF4-FFF2-40B4-BE49-F238E27FC236}">
                <a16:creationId xmlns:a16="http://schemas.microsoft.com/office/drawing/2014/main" id="{AF61F978-749E-406F-66E3-0FA6F20B2E73}"/>
              </a:ext>
            </a:extLst>
          </p:cNvPr>
          <p:cNvSpPr>
            <a:spLocks noGrp="1"/>
          </p:cNvSpPr>
          <p:nvPr>
            <p:ph type="pic" sz="quarter" idx="13" hasCustomPrompt="1"/>
          </p:nvPr>
        </p:nvSpPr>
        <p:spPr>
          <a:xfrm>
            <a:off x="2352675" y="2248311"/>
            <a:ext cx="914400" cy="1142640"/>
          </a:xfrm>
          <a:solidFill>
            <a:schemeClr val="bg1">
              <a:lumMod val="95000"/>
            </a:schemeClr>
          </a:solidFill>
        </p:spPr>
        <p:txBody>
          <a:bodyPr anchor="ctr" anchorCtr="0"/>
          <a:lstStyle>
            <a:lvl1pPr algn="ctr">
              <a:defRPr sz="1400"/>
            </a:lvl1pPr>
          </a:lstStyle>
          <a:p>
            <a:r>
              <a:rPr lang="de-DE" dirty="0"/>
              <a:t>optional Bild einfügen</a:t>
            </a:r>
          </a:p>
        </p:txBody>
      </p:sp>
      <p:sp>
        <p:nvSpPr>
          <p:cNvPr id="130" name="Foliennummer">
            <a:extLst>
              <a:ext uri="{FF2B5EF4-FFF2-40B4-BE49-F238E27FC236}">
                <a16:creationId xmlns:a16="http://schemas.microsoft.com/office/drawing/2014/main" id="{037078A6-054D-44D5-BB5B-2561EB932973}"/>
              </a:ext>
            </a:extLst>
          </p:cNvPr>
          <p:cNvSpPr>
            <a:spLocks noGrp="1"/>
          </p:cNvSpPr>
          <p:nvPr>
            <p:ph type="sldNum" sz="quarter" idx="12"/>
          </p:nvPr>
        </p:nvSpPr>
        <p:spPr>
          <a:xfrm>
            <a:off x="11089560" y="7200000"/>
            <a:ext cx="504000" cy="185738"/>
          </a:xfrm>
          <a:solidFill>
            <a:srgbClr val="E6E6E6"/>
          </a:solidFill>
        </p:spPr>
        <p:txBody>
          <a:bodyPr/>
          <a:lstStyle>
            <a:lvl1pPr>
              <a:defRPr>
                <a:solidFill>
                  <a:srgbClr val="E6E6E6"/>
                </a:solidFill>
              </a:defRPr>
            </a:lvl1pPr>
          </a:lstStyle>
          <a:p>
            <a:fld id="{B686F226-E370-48AE-A960-17C6AF14E8EB}" type="slidenum">
              <a:rPr lang="de-DE" smtClean="0"/>
              <a:t>‹Nr.›</a:t>
            </a:fld>
            <a:endParaRPr lang="de-DE"/>
          </a:p>
        </p:txBody>
      </p:sp>
      <p:sp>
        <p:nvSpPr>
          <p:cNvPr id="131" name="Fußzeile">
            <a:extLst>
              <a:ext uri="{FF2B5EF4-FFF2-40B4-BE49-F238E27FC236}">
                <a16:creationId xmlns:a16="http://schemas.microsoft.com/office/drawing/2014/main" id="{09EF8968-C7DA-408C-9AF0-ABFA88E73D22}"/>
              </a:ext>
            </a:extLst>
          </p:cNvPr>
          <p:cNvSpPr>
            <a:spLocks noGrp="1"/>
          </p:cNvSpPr>
          <p:nvPr>
            <p:ph type="ftr" sz="quarter" idx="11"/>
          </p:nvPr>
        </p:nvSpPr>
        <p:spPr>
          <a:xfrm>
            <a:off x="421200" y="7200000"/>
            <a:ext cx="25400" cy="185738"/>
          </a:xfrm>
          <a:solidFill>
            <a:srgbClr val="E6E6E6"/>
          </a:solidFill>
        </p:spPr>
        <p:txBody>
          <a:bodyPr/>
          <a:lstStyle>
            <a:lvl1pPr>
              <a:defRPr>
                <a:solidFill>
                  <a:srgbClr val="E6E6E6"/>
                </a:solidFill>
              </a:defRPr>
            </a:lvl1pPr>
          </a:lstStyle>
          <a:p>
            <a:endParaRPr lang="de-DE"/>
          </a:p>
        </p:txBody>
      </p:sp>
    </p:spTree>
    <p:extLst>
      <p:ext uri="{BB962C8B-B14F-4D97-AF65-F5344CB8AC3E}">
        <p14:creationId xmlns:p14="http://schemas.microsoft.com/office/powerpoint/2010/main" val="1642075286"/>
      </p:ext>
    </p:extLst>
  </p:cSld>
  <p:clrMapOvr>
    <a:masterClrMapping/>
  </p:clrMapOvr>
  <p:extLst mod="1">
    <p:ext uri="{DCECCB84-F9BA-43D5-87BE-67443E8EF086}">
      <p15:sldGuideLst xmlns:p15="http://schemas.microsoft.com/office/powerpoint/2012/main">
        <p15:guide id="6" pos="2152">
          <p15:clr>
            <a:srgbClr val="000000"/>
          </p15:clr>
        </p15:guide>
        <p15:guide id="7" pos="2058">
          <p15:clr>
            <a:srgbClr val="00000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Schlussfolie">
    <p:spTree>
      <p:nvGrpSpPr>
        <p:cNvPr id="1" name=""/>
        <p:cNvGrpSpPr/>
        <p:nvPr/>
      </p:nvGrpSpPr>
      <p:grpSpPr>
        <a:xfrm>
          <a:off x="0" y="0"/>
          <a:ext cx="0" cy="0"/>
          <a:chOff x="0" y="0"/>
          <a:chExt cx="0" cy="0"/>
        </a:xfrm>
      </p:grpSpPr>
      <p:grpSp>
        <p:nvGrpSpPr>
          <p:cNvPr id="18" name="Regieanweisungen">
            <a:extLst>
              <a:ext uri="{FF2B5EF4-FFF2-40B4-BE49-F238E27FC236}">
                <a16:creationId xmlns:a16="http://schemas.microsoft.com/office/drawing/2014/main" id="{7659C76E-9ABD-BEFC-C36A-D70BB5FEF329}"/>
              </a:ext>
            </a:extLst>
          </p:cNvPr>
          <p:cNvGrpSpPr/>
          <p:nvPr/>
        </p:nvGrpSpPr>
        <p:grpSpPr>
          <a:xfrm>
            <a:off x="421200" y="-360000"/>
            <a:ext cx="13834800" cy="1584000"/>
            <a:chOff x="421200" y="-360000"/>
            <a:chExt cx="13834800" cy="1584000"/>
          </a:xfrm>
          <a:solidFill>
            <a:srgbClr val="E9ECF0"/>
          </a:solidFill>
        </p:grpSpPr>
        <p:sp>
          <p:nvSpPr>
            <p:cNvPr id="19" name="Zurücksetzen">
              <a:extLst>
                <a:ext uri="{FF2B5EF4-FFF2-40B4-BE49-F238E27FC236}">
                  <a16:creationId xmlns:a16="http://schemas.microsoft.com/office/drawing/2014/main" id="{2C1BF88C-DDBA-CB07-7916-B58C4FD04154}"/>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20" name="Layoutwechsel">
              <a:extLst>
                <a:ext uri="{FF2B5EF4-FFF2-40B4-BE49-F238E27FC236}">
                  <a16:creationId xmlns:a16="http://schemas.microsoft.com/office/drawing/2014/main" id="{271872C3-2702-8833-8C7A-4867BF53DAAE}"/>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21" name="Hilfslinien">
              <a:extLst>
                <a:ext uri="{FF2B5EF4-FFF2-40B4-BE49-F238E27FC236}">
                  <a16:creationId xmlns:a16="http://schemas.microsoft.com/office/drawing/2014/main" id="{C45A4E8D-3823-1749-E4F4-34568E649A54}"/>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22" name="Hilfslinien">
              <a:extLst>
                <a:ext uri="{FF2B5EF4-FFF2-40B4-BE49-F238E27FC236}">
                  <a16:creationId xmlns:a16="http://schemas.microsoft.com/office/drawing/2014/main" id="{0B78AEA6-889D-9AD4-FFEA-A822AD57ADB2}"/>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grpSp>
        <p:nvGrpSpPr>
          <p:cNvPr id="23" name="Grafik">
            <a:extLst>
              <a:ext uri="{FF2B5EF4-FFF2-40B4-BE49-F238E27FC236}">
                <a16:creationId xmlns:a16="http://schemas.microsoft.com/office/drawing/2014/main" id="{4DBD9626-76B8-7502-B68C-8E5B3E4C0FE8}"/>
              </a:ext>
            </a:extLst>
          </p:cNvPr>
          <p:cNvGrpSpPr>
            <a:grpSpLocks noGrp="1" noUngrp="1" noRot="1" noChangeAspect="1" noMove="1" noResize="1"/>
          </p:cNvGrpSpPr>
          <p:nvPr/>
        </p:nvGrpSpPr>
        <p:grpSpPr bwMode="auto">
          <a:xfrm>
            <a:off x="9383713" y="315913"/>
            <a:ext cx="2808287" cy="6542087"/>
            <a:chOff x="5911" y="199"/>
            <a:chExt cx="1769" cy="4121"/>
          </a:xfrm>
        </p:grpSpPr>
        <p:sp>
          <p:nvSpPr>
            <p:cNvPr id="25" name="Freeform 5">
              <a:extLst>
                <a:ext uri="{FF2B5EF4-FFF2-40B4-BE49-F238E27FC236}">
                  <a16:creationId xmlns:a16="http://schemas.microsoft.com/office/drawing/2014/main" id="{47DCD8D2-8C68-A0DE-669D-FD80EAE26C32}"/>
                </a:ext>
              </a:extLst>
            </p:cNvPr>
            <p:cNvSpPr>
              <a:spLocks noGrp="1" noRot="1" noMove="1" noResize="1" noEditPoints="1" noAdjustHandles="1" noChangeArrowheads="1" noChangeShapeType="1"/>
            </p:cNvSpPr>
            <p:nvPr/>
          </p:nvSpPr>
          <p:spPr bwMode="auto">
            <a:xfrm>
              <a:off x="6543" y="297"/>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Freeform 6">
              <a:extLst>
                <a:ext uri="{FF2B5EF4-FFF2-40B4-BE49-F238E27FC236}">
                  <a16:creationId xmlns:a16="http://schemas.microsoft.com/office/drawing/2014/main" id="{813FE23E-2860-F89D-A6E2-05E80A0A2C39}"/>
                </a:ext>
              </a:extLst>
            </p:cNvPr>
            <p:cNvSpPr>
              <a:spLocks noGrp="1" noRot="1" noMove="1" noResize="1" noEditPoints="1" noAdjustHandles="1" noChangeArrowheads="1" noChangeShapeType="1"/>
            </p:cNvSpPr>
            <p:nvPr/>
          </p:nvSpPr>
          <p:spPr bwMode="auto">
            <a:xfrm>
              <a:off x="6922" y="29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7">
              <a:extLst>
                <a:ext uri="{FF2B5EF4-FFF2-40B4-BE49-F238E27FC236}">
                  <a16:creationId xmlns:a16="http://schemas.microsoft.com/office/drawing/2014/main" id="{5A538D17-4296-EE02-07BE-AAC76F5ABDAC}"/>
                </a:ext>
              </a:extLst>
            </p:cNvPr>
            <p:cNvSpPr>
              <a:spLocks noGrp="1" noRot="1" noMove="1" noResize="1" noEditPoints="1" noAdjustHandles="1" noChangeArrowheads="1" noChangeShapeType="1"/>
            </p:cNvSpPr>
            <p:nvPr/>
          </p:nvSpPr>
          <p:spPr bwMode="auto">
            <a:xfrm>
              <a:off x="6922" y="395"/>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Freeform 8">
              <a:extLst>
                <a:ext uri="{FF2B5EF4-FFF2-40B4-BE49-F238E27FC236}">
                  <a16:creationId xmlns:a16="http://schemas.microsoft.com/office/drawing/2014/main" id="{58CCBBDD-8C61-6B42-1763-AFE4EC712064}"/>
                </a:ext>
              </a:extLst>
            </p:cNvPr>
            <p:cNvSpPr>
              <a:spLocks noGrp="1" noRot="1" noMove="1" noResize="1" noEditPoints="1" noAdjustHandles="1" noChangeArrowheads="1" noChangeShapeType="1"/>
            </p:cNvSpPr>
            <p:nvPr/>
          </p:nvSpPr>
          <p:spPr bwMode="auto">
            <a:xfrm>
              <a:off x="7048" y="493"/>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9">
              <a:extLst>
                <a:ext uri="{FF2B5EF4-FFF2-40B4-BE49-F238E27FC236}">
                  <a16:creationId xmlns:a16="http://schemas.microsoft.com/office/drawing/2014/main" id="{CEAEA048-43E1-5A4E-F7BB-F9ECBC08D88B}"/>
                </a:ext>
              </a:extLst>
            </p:cNvPr>
            <p:cNvSpPr>
              <a:spLocks noGrp="1" noRot="1" noMove="1" noResize="1" noEditPoints="1" noAdjustHandles="1" noChangeArrowheads="1" noChangeShapeType="1"/>
            </p:cNvSpPr>
            <p:nvPr/>
          </p:nvSpPr>
          <p:spPr bwMode="auto">
            <a:xfrm>
              <a:off x="7301" y="199"/>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10">
              <a:extLst>
                <a:ext uri="{FF2B5EF4-FFF2-40B4-BE49-F238E27FC236}">
                  <a16:creationId xmlns:a16="http://schemas.microsoft.com/office/drawing/2014/main" id="{33CE85B6-0802-8F7A-E073-B6C5C1DF5B34}"/>
                </a:ext>
              </a:extLst>
            </p:cNvPr>
            <p:cNvSpPr>
              <a:spLocks noGrp="1" noRot="1" noMove="1" noResize="1" noEditPoints="1" noAdjustHandles="1" noChangeArrowheads="1" noChangeShapeType="1"/>
            </p:cNvSpPr>
            <p:nvPr/>
          </p:nvSpPr>
          <p:spPr bwMode="auto">
            <a:xfrm>
              <a:off x="7301" y="395"/>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181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11">
              <a:extLst>
                <a:ext uri="{FF2B5EF4-FFF2-40B4-BE49-F238E27FC236}">
                  <a16:creationId xmlns:a16="http://schemas.microsoft.com/office/drawing/2014/main" id="{1B8A7D90-2176-397D-CE96-B0ABA2882FE0}"/>
                </a:ext>
              </a:extLst>
            </p:cNvPr>
            <p:cNvSpPr>
              <a:spLocks noGrp="1" noRot="1" noMove="1" noResize="1" noEditPoints="1" noAdjustHandles="1" noChangeArrowheads="1" noChangeShapeType="1"/>
            </p:cNvSpPr>
            <p:nvPr/>
          </p:nvSpPr>
          <p:spPr bwMode="auto">
            <a:xfrm>
              <a:off x="7175" y="592"/>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12">
              <a:extLst>
                <a:ext uri="{FF2B5EF4-FFF2-40B4-BE49-F238E27FC236}">
                  <a16:creationId xmlns:a16="http://schemas.microsoft.com/office/drawing/2014/main" id="{C52BE903-3945-61E4-C391-C4B621D744BD}"/>
                </a:ext>
              </a:extLst>
            </p:cNvPr>
            <p:cNvSpPr>
              <a:spLocks noGrp="1" noRot="1" noMove="1" noResize="1" noEditPoints="1" noAdjustHandles="1" noChangeArrowheads="1" noChangeShapeType="1"/>
            </p:cNvSpPr>
            <p:nvPr/>
          </p:nvSpPr>
          <p:spPr bwMode="auto">
            <a:xfrm>
              <a:off x="7301" y="493"/>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13">
              <a:extLst>
                <a:ext uri="{FF2B5EF4-FFF2-40B4-BE49-F238E27FC236}">
                  <a16:creationId xmlns:a16="http://schemas.microsoft.com/office/drawing/2014/main" id="{95E3CE72-A402-8AF3-B08E-33119AFD3319}"/>
                </a:ext>
              </a:extLst>
            </p:cNvPr>
            <p:cNvSpPr>
              <a:spLocks noGrp="1" noRot="1" noMove="1" noResize="1" noEditPoints="1" noAdjustHandles="1" noChangeArrowheads="1" noChangeShapeType="1"/>
            </p:cNvSpPr>
            <p:nvPr/>
          </p:nvSpPr>
          <p:spPr bwMode="auto">
            <a:xfrm>
              <a:off x="7175" y="395"/>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Freeform 14">
              <a:extLst>
                <a:ext uri="{FF2B5EF4-FFF2-40B4-BE49-F238E27FC236}">
                  <a16:creationId xmlns:a16="http://schemas.microsoft.com/office/drawing/2014/main" id="{8B4AB740-9F37-293F-46FE-CE0FAE99FA4F}"/>
                </a:ext>
              </a:extLst>
            </p:cNvPr>
            <p:cNvSpPr>
              <a:spLocks noGrp="1" noRot="1" noMove="1" noResize="1" noEditPoints="1" noAdjustHandles="1" noChangeArrowheads="1" noChangeShapeType="1"/>
            </p:cNvSpPr>
            <p:nvPr/>
          </p:nvSpPr>
          <p:spPr bwMode="auto">
            <a:xfrm>
              <a:off x="7427" y="395"/>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Freeform 15">
              <a:extLst>
                <a:ext uri="{FF2B5EF4-FFF2-40B4-BE49-F238E27FC236}">
                  <a16:creationId xmlns:a16="http://schemas.microsoft.com/office/drawing/2014/main" id="{C3679553-FCD2-4E95-4067-0EFF3642F201}"/>
                </a:ext>
              </a:extLst>
            </p:cNvPr>
            <p:cNvSpPr>
              <a:spLocks noGrp="1" noRot="1" noMove="1" noResize="1" noEditPoints="1" noAdjustHandles="1" noChangeArrowheads="1" noChangeShapeType="1"/>
            </p:cNvSpPr>
            <p:nvPr/>
          </p:nvSpPr>
          <p:spPr bwMode="auto">
            <a:xfrm>
              <a:off x="6796" y="493"/>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Freeform 16">
              <a:extLst>
                <a:ext uri="{FF2B5EF4-FFF2-40B4-BE49-F238E27FC236}">
                  <a16:creationId xmlns:a16="http://schemas.microsoft.com/office/drawing/2014/main" id="{EE5ABEC3-825E-2A51-9242-4992322B2D03}"/>
                </a:ext>
              </a:extLst>
            </p:cNvPr>
            <p:cNvSpPr>
              <a:spLocks noGrp="1" noRot="1" noMove="1" noResize="1" noEditPoints="1" noAdjustHandles="1" noChangeArrowheads="1" noChangeShapeType="1"/>
            </p:cNvSpPr>
            <p:nvPr/>
          </p:nvSpPr>
          <p:spPr bwMode="auto">
            <a:xfrm>
              <a:off x="6669" y="3437"/>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Freeform 17">
              <a:extLst>
                <a:ext uri="{FF2B5EF4-FFF2-40B4-BE49-F238E27FC236}">
                  <a16:creationId xmlns:a16="http://schemas.microsoft.com/office/drawing/2014/main" id="{4C9A07CF-11B5-608D-2138-53C6712E1F0A}"/>
                </a:ext>
              </a:extLst>
            </p:cNvPr>
            <p:cNvSpPr>
              <a:spLocks noGrp="1" noRot="1" noMove="1" noResize="1" noEditPoints="1" noAdjustHandles="1" noChangeArrowheads="1" noChangeShapeType="1"/>
            </p:cNvSpPr>
            <p:nvPr/>
          </p:nvSpPr>
          <p:spPr bwMode="auto">
            <a:xfrm>
              <a:off x="6417" y="37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18">
              <a:extLst>
                <a:ext uri="{FF2B5EF4-FFF2-40B4-BE49-F238E27FC236}">
                  <a16:creationId xmlns:a16="http://schemas.microsoft.com/office/drawing/2014/main" id="{56E99ABA-68CA-38EE-9005-8D5968D011BC}"/>
                </a:ext>
              </a:extLst>
            </p:cNvPr>
            <p:cNvSpPr>
              <a:spLocks noGrp="1" noRot="1" noMove="1" noResize="1" noEditPoints="1" noAdjustHandles="1" noChangeArrowheads="1" noChangeShapeType="1"/>
            </p:cNvSpPr>
            <p:nvPr/>
          </p:nvSpPr>
          <p:spPr bwMode="auto">
            <a:xfrm>
              <a:off x="6543" y="4026"/>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19">
              <a:extLst>
                <a:ext uri="{FF2B5EF4-FFF2-40B4-BE49-F238E27FC236}">
                  <a16:creationId xmlns:a16="http://schemas.microsoft.com/office/drawing/2014/main" id="{9F1353D1-C515-843A-7F90-AD8484B63177}"/>
                </a:ext>
              </a:extLst>
            </p:cNvPr>
            <p:cNvSpPr>
              <a:spLocks noGrp="1" noRot="1" noMove="1" noResize="1" noEditPoints="1" noAdjustHandles="1" noChangeArrowheads="1" noChangeShapeType="1"/>
            </p:cNvSpPr>
            <p:nvPr/>
          </p:nvSpPr>
          <p:spPr bwMode="auto">
            <a:xfrm>
              <a:off x="7301" y="37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Freeform 20">
              <a:extLst>
                <a:ext uri="{FF2B5EF4-FFF2-40B4-BE49-F238E27FC236}">
                  <a16:creationId xmlns:a16="http://schemas.microsoft.com/office/drawing/2014/main" id="{F9F8C2F9-A434-5BA2-7442-732FACDFC167}"/>
                </a:ext>
              </a:extLst>
            </p:cNvPr>
            <p:cNvSpPr>
              <a:spLocks noGrp="1" noRot="1" noMove="1" noResize="1" noEditPoints="1" noAdjustHandles="1" noChangeArrowheads="1" noChangeShapeType="1"/>
            </p:cNvSpPr>
            <p:nvPr/>
          </p:nvSpPr>
          <p:spPr bwMode="auto">
            <a:xfrm>
              <a:off x="7427" y="4026"/>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21">
              <a:extLst>
                <a:ext uri="{FF2B5EF4-FFF2-40B4-BE49-F238E27FC236}">
                  <a16:creationId xmlns:a16="http://schemas.microsoft.com/office/drawing/2014/main" id="{3EEFF375-52CF-E538-5D91-84F36243A658}"/>
                </a:ext>
              </a:extLst>
            </p:cNvPr>
            <p:cNvSpPr>
              <a:spLocks noGrp="1" noRot="1" noMove="1" noResize="1" noEditPoints="1" noAdjustHandles="1" noChangeArrowheads="1" noChangeShapeType="1"/>
            </p:cNvSpPr>
            <p:nvPr/>
          </p:nvSpPr>
          <p:spPr bwMode="auto">
            <a:xfrm>
              <a:off x="7427" y="3829"/>
              <a:ext cx="127"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22">
              <a:extLst>
                <a:ext uri="{FF2B5EF4-FFF2-40B4-BE49-F238E27FC236}">
                  <a16:creationId xmlns:a16="http://schemas.microsoft.com/office/drawing/2014/main" id="{5A23BCDB-3324-14CD-3326-341818746283}"/>
                </a:ext>
              </a:extLst>
            </p:cNvPr>
            <p:cNvSpPr>
              <a:spLocks noGrp="1" noRot="1" noMove="1" noResize="1" noEditPoints="1" noAdjustHandles="1" noChangeArrowheads="1" noChangeShapeType="1"/>
            </p:cNvSpPr>
            <p:nvPr/>
          </p:nvSpPr>
          <p:spPr bwMode="auto">
            <a:xfrm>
              <a:off x="7301" y="3829"/>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23">
              <a:extLst>
                <a:ext uri="{FF2B5EF4-FFF2-40B4-BE49-F238E27FC236}">
                  <a16:creationId xmlns:a16="http://schemas.microsoft.com/office/drawing/2014/main" id="{4B8D12E0-08E3-F32A-0F49-344EEAB6F42E}"/>
                </a:ext>
              </a:extLst>
            </p:cNvPr>
            <p:cNvSpPr>
              <a:spLocks noGrp="1" noRot="1" noMove="1" noResize="1" noEditPoints="1" noAdjustHandles="1" noChangeArrowheads="1" noChangeShapeType="1"/>
            </p:cNvSpPr>
            <p:nvPr/>
          </p:nvSpPr>
          <p:spPr bwMode="auto">
            <a:xfrm>
              <a:off x="7175" y="412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24">
              <a:extLst>
                <a:ext uri="{FF2B5EF4-FFF2-40B4-BE49-F238E27FC236}">
                  <a16:creationId xmlns:a16="http://schemas.microsoft.com/office/drawing/2014/main" id="{12A0A9A4-8429-D08A-3189-614CA9199802}"/>
                </a:ext>
              </a:extLst>
            </p:cNvPr>
            <p:cNvSpPr>
              <a:spLocks noGrp="1" noRot="1" noMove="1" noResize="1" noEditPoints="1" noAdjustHandles="1" noChangeArrowheads="1" noChangeShapeType="1"/>
            </p:cNvSpPr>
            <p:nvPr/>
          </p:nvSpPr>
          <p:spPr bwMode="auto">
            <a:xfrm>
              <a:off x="7175" y="3927"/>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25">
              <a:extLst>
                <a:ext uri="{FF2B5EF4-FFF2-40B4-BE49-F238E27FC236}">
                  <a16:creationId xmlns:a16="http://schemas.microsoft.com/office/drawing/2014/main" id="{04021E06-510D-C2F2-42B6-4E6393A04EA2}"/>
                </a:ext>
              </a:extLst>
            </p:cNvPr>
            <p:cNvSpPr>
              <a:spLocks noGrp="1" noRot="1" noMove="1" noResize="1" noEditPoints="1" noAdjustHandles="1" noChangeArrowheads="1" noChangeShapeType="1"/>
            </p:cNvSpPr>
            <p:nvPr/>
          </p:nvSpPr>
          <p:spPr bwMode="auto">
            <a:xfrm>
              <a:off x="7048" y="4026"/>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26">
              <a:extLst>
                <a:ext uri="{FF2B5EF4-FFF2-40B4-BE49-F238E27FC236}">
                  <a16:creationId xmlns:a16="http://schemas.microsoft.com/office/drawing/2014/main" id="{4FEBBE3C-5AEF-FA64-539C-0AD2A559E346}"/>
                </a:ext>
              </a:extLst>
            </p:cNvPr>
            <p:cNvSpPr>
              <a:spLocks noGrp="1" noRot="1" noMove="1" noResize="1" noEditPoints="1" noAdjustHandles="1" noChangeArrowheads="1" noChangeShapeType="1"/>
            </p:cNvSpPr>
            <p:nvPr/>
          </p:nvSpPr>
          <p:spPr bwMode="auto">
            <a:xfrm>
              <a:off x="6922" y="36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27">
              <a:extLst>
                <a:ext uri="{FF2B5EF4-FFF2-40B4-BE49-F238E27FC236}">
                  <a16:creationId xmlns:a16="http://schemas.microsoft.com/office/drawing/2014/main" id="{BFCBCB72-A344-F4FA-55D4-CF473AA2F5E0}"/>
                </a:ext>
              </a:extLst>
            </p:cNvPr>
            <p:cNvSpPr>
              <a:spLocks noGrp="1" noRot="1" noMove="1" noResize="1" noEditPoints="1" noAdjustHandles="1" noChangeArrowheads="1" noChangeShapeType="1"/>
            </p:cNvSpPr>
            <p:nvPr/>
          </p:nvSpPr>
          <p:spPr bwMode="auto">
            <a:xfrm>
              <a:off x="7301" y="333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8" name="Freeform 28">
              <a:extLst>
                <a:ext uri="{FF2B5EF4-FFF2-40B4-BE49-F238E27FC236}">
                  <a16:creationId xmlns:a16="http://schemas.microsoft.com/office/drawing/2014/main" id="{3994D809-ADD0-D1D1-891C-E54E40CF094F}"/>
                </a:ext>
              </a:extLst>
            </p:cNvPr>
            <p:cNvSpPr>
              <a:spLocks noGrp="1" noRot="1" noMove="1" noResize="1" noEditPoints="1" noAdjustHandles="1" noChangeArrowheads="1" noChangeShapeType="1"/>
            </p:cNvSpPr>
            <p:nvPr/>
          </p:nvSpPr>
          <p:spPr bwMode="auto">
            <a:xfrm>
              <a:off x="7427" y="3633"/>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9" name="Freeform 29">
              <a:extLst>
                <a:ext uri="{FF2B5EF4-FFF2-40B4-BE49-F238E27FC236}">
                  <a16:creationId xmlns:a16="http://schemas.microsoft.com/office/drawing/2014/main" id="{5BF9200D-27B8-290C-59D5-9ED4FC352B29}"/>
                </a:ext>
              </a:extLst>
            </p:cNvPr>
            <p:cNvSpPr>
              <a:spLocks noGrp="1" noRot="1" noMove="1" noResize="1" noEditPoints="1" noAdjustHandles="1" noChangeArrowheads="1" noChangeShapeType="1"/>
            </p:cNvSpPr>
            <p:nvPr/>
          </p:nvSpPr>
          <p:spPr bwMode="auto">
            <a:xfrm>
              <a:off x="7427" y="3241"/>
              <a:ext cx="127" cy="196"/>
            </a:xfrm>
            <a:custGeom>
              <a:avLst/>
              <a:gdLst>
                <a:gd name="T0" fmla="*/ 554 w 554"/>
                <a:gd name="T1" fmla="*/ 433 h 865"/>
                <a:gd name="T2" fmla="*/ 0 w 554"/>
                <a:gd name="T3" fmla="*/ 865 h 865"/>
                <a:gd name="T4" fmla="*/ 0 w 554"/>
                <a:gd name="T5" fmla="*/ 433 h 865"/>
                <a:gd name="T6" fmla="*/ 0 w 554"/>
                <a:gd name="T7" fmla="*/ 0 h 865"/>
                <a:gd name="T8" fmla="*/ 554 w 554"/>
                <a:gd name="T9" fmla="*/ 433 h 865"/>
              </a:gdLst>
              <a:ahLst/>
              <a:cxnLst>
                <a:cxn ang="0">
                  <a:pos x="T0" y="T1"/>
                </a:cxn>
                <a:cxn ang="0">
                  <a:pos x="T2" y="T3"/>
                </a:cxn>
                <a:cxn ang="0">
                  <a:pos x="T4" y="T5"/>
                </a:cxn>
                <a:cxn ang="0">
                  <a:pos x="T6" y="T7"/>
                </a:cxn>
                <a:cxn ang="0">
                  <a:pos x="T8" y="T9"/>
                </a:cxn>
              </a:cxnLst>
              <a:rect l="0" t="0" r="r" b="b"/>
              <a:pathLst>
                <a:path w="554" h="865">
                  <a:moveTo>
                    <a:pt x="554" y="433"/>
                  </a:moveTo>
                  <a:lnTo>
                    <a:pt x="0" y="865"/>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0" name="Freeform 30">
              <a:extLst>
                <a:ext uri="{FF2B5EF4-FFF2-40B4-BE49-F238E27FC236}">
                  <a16:creationId xmlns:a16="http://schemas.microsoft.com/office/drawing/2014/main" id="{6BDEF91C-5DF4-4CEB-E32A-E06FC9D5A12C}"/>
                </a:ext>
              </a:extLst>
            </p:cNvPr>
            <p:cNvSpPr>
              <a:spLocks noGrp="1" noRot="1" noMove="1" noResize="1" noEditPoints="1" noAdjustHandles="1" noChangeArrowheads="1" noChangeShapeType="1"/>
            </p:cNvSpPr>
            <p:nvPr/>
          </p:nvSpPr>
          <p:spPr bwMode="auto">
            <a:xfrm>
              <a:off x="7427" y="3437"/>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1" name="Freeform 31">
              <a:extLst>
                <a:ext uri="{FF2B5EF4-FFF2-40B4-BE49-F238E27FC236}">
                  <a16:creationId xmlns:a16="http://schemas.microsoft.com/office/drawing/2014/main" id="{BF7EE40A-013F-DC1D-7173-7CDDA33A5EF6}"/>
                </a:ext>
              </a:extLst>
            </p:cNvPr>
            <p:cNvSpPr>
              <a:spLocks noGrp="1" noRot="1" noMove="1" noResize="1" noEditPoints="1" noAdjustHandles="1" noChangeArrowheads="1" noChangeShapeType="1"/>
            </p:cNvSpPr>
            <p:nvPr/>
          </p:nvSpPr>
          <p:spPr bwMode="auto">
            <a:xfrm>
              <a:off x="7048" y="3535"/>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2" name="Freeform 32">
              <a:extLst>
                <a:ext uri="{FF2B5EF4-FFF2-40B4-BE49-F238E27FC236}">
                  <a16:creationId xmlns:a16="http://schemas.microsoft.com/office/drawing/2014/main" id="{0632542A-EB7A-E250-87FB-B76D0332EFD2}"/>
                </a:ext>
              </a:extLst>
            </p:cNvPr>
            <p:cNvSpPr>
              <a:spLocks noGrp="1" noRot="1" noMove="1" noResize="1" noEditPoints="1" noAdjustHandles="1" noChangeArrowheads="1" noChangeShapeType="1"/>
            </p:cNvSpPr>
            <p:nvPr/>
          </p:nvSpPr>
          <p:spPr bwMode="auto">
            <a:xfrm>
              <a:off x="7301" y="304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33">
              <a:extLst>
                <a:ext uri="{FF2B5EF4-FFF2-40B4-BE49-F238E27FC236}">
                  <a16:creationId xmlns:a16="http://schemas.microsoft.com/office/drawing/2014/main" id="{D0F0F99F-CB66-2DB8-A816-483D47430215}"/>
                </a:ext>
              </a:extLst>
            </p:cNvPr>
            <p:cNvSpPr>
              <a:spLocks noGrp="1" noRot="1" noMove="1" noResize="1" noEditPoints="1" noAdjustHandles="1" noChangeArrowheads="1" noChangeShapeType="1"/>
            </p:cNvSpPr>
            <p:nvPr/>
          </p:nvSpPr>
          <p:spPr bwMode="auto">
            <a:xfrm>
              <a:off x="7175" y="35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34">
              <a:extLst>
                <a:ext uri="{FF2B5EF4-FFF2-40B4-BE49-F238E27FC236}">
                  <a16:creationId xmlns:a16="http://schemas.microsoft.com/office/drawing/2014/main" id="{0836B8D2-C6E7-7B1B-C866-9DFC284F8379}"/>
                </a:ext>
              </a:extLst>
            </p:cNvPr>
            <p:cNvSpPr>
              <a:spLocks noGrp="1" noRot="1" noMove="1" noResize="1" noEditPoints="1" noAdjustHandles="1" noChangeArrowheads="1" noChangeShapeType="1"/>
            </p:cNvSpPr>
            <p:nvPr/>
          </p:nvSpPr>
          <p:spPr bwMode="auto">
            <a:xfrm>
              <a:off x="7301" y="3241"/>
              <a:ext cx="126" cy="196"/>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35">
              <a:extLst>
                <a:ext uri="{FF2B5EF4-FFF2-40B4-BE49-F238E27FC236}">
                  <a16:creationId xmlns:a16="http://schemas.microsoft.com/office/drawing/2014/main" id="{7732BAD2-00C3-4208-5B2F-02317908C061}"/>
                </a:ext>
              </a:extLst>
            </p:cNvPr>
            <p:cNvSpPr>
              <a:spLocks noGrp="1" noRot="1" noMove="1" noResize="1" noEditPoints="1" noAdjustHandles="1" noChangeArrowheads="1" noChangeShapeType="1"/>
            </p:cNvSpPr>
            <p:nvPr/>
          </p:nvSpPr>
          <p:spPr bwMode="auto">
            <a:xfrm>
              <a:off x="7301" y="314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36">
              <a:extLst>
                <a:ext uri="{FF2B5EF4-FFF2-40B4-BE49-F238E27FC236}">
                  <a16:creationId xmlns:a16="http://schemas.microsoft.com/office/drawing/2014/main" id="{6B52C02C-68BF-899D-E6E6-F8A85DB02D59}"/>
                </a:ext>
              </a:extLst>
            </p:cNvPr>
            <p:cNvSpPr>
              <a:spLocks noGrp="1" noRot="1" noMove="1" noResize="1" noEditPoints="1" noAdjustHandles="1" noChangeArrowheads="1" noChangeShapeType="1"/>
            </p:cNvSpPr>
            <p:nvPr/>
          </p:nvSpPr>
          <p:spPr bwMode="auto">
            <a:xfrm>
              <a:off x="7427" y="3143"/>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37">
              <a:extLst>
                <a:ext uri="{FF2B5EF4-FFF2-40B4-BE49-F238E27FC236}">
                  <a16:creationId xmlns:a16="http://schemas.microsoft.com/office/drawing/2014/main" id="{1BC7D286-8AB4-2F1E-C86C-95D594B4E26D}"/>
                </a:ext>
              </a:extLst>
            </p:cNvPr>
            <p:cNvSpPr>
              <a:spLocks noGrp="1" noRot="1" noMove="1" noResize="1" noEditPoints="1" noAdjustHandles="1" noChangeArrowheads="1" noChangeShapeType="1"/>
            </p:cNvSpPr>
            <p:nvPr/>
          </p:nvSpPr>
          <p:spPr bwMode="auto">
            <a:xfrm>
              <a:off x="7554" y="373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38">
              <a:extLst>
                <a:ext uri="{FF2B5EF4-FFF2-40B4-BE49-F238E27FC236}">
                  <a16:creationId xmlns:a16="http://schemas.microsoft.com/office/drawing/2014/main" id="{B6AFEABF-3585-2D00-7342-37FAFD10F782}"/>
                </a:ext>
              </a:extLst>
            </p:cNvPr>
            <p:cNvSpPr>
              <a:spLocks noGrp="1" noRot="1" noMove="1" noResize="1" noEditPoints="1" noAdjustHandles="1" noChangeArrowheads="1" noChangeShapeType="1"/>
            </p:cNvSpPr>
            <p:nvPr/>
          </p:nvSpPr>
          <p:spPr bwMode="auto">
            <a:xfrm>
              <a:off x="7175" y="343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39">
              <a:extLst>
                <a:ext uri="{FF2B5EF4-FFF2-40B4-BE49-F238E27FC236}">
                  <a16:creationId xmlns:a16="http://schemas.microsoft.com/office/drawing/2014/main" id="{C101BD3F-E4F2-E686-DB34-86F72FAD4FF1}"/>
                </a:ext>
              </a:extLst>
            </p:cNvPr>
            <p:cNvSpPr>
              <a:spLocks noGrp="1" noRot="1" noMove="1" noResize="1" noEditPoints="1" noAdjustHandles="1" noChangeArrowheads="1" noChangeShapeType="1"/>
            </p:cNvSpPr>
            <p:nvPr/>
          </p:nvSpPr>
          <p:spPr bwMode="auto">
            <a:xfrm>
              <a:off x="7048" y="3437"/>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40">
              <a:extLst>
                <a:ext uri="{FF2B5EF4-FFF2-40B4-BE49-F238E27FC236}">
                  <a16:creationId xmlns:a16="http://schemas.microsoft.com/office/drawing/2014/main" id="{610A00A0-4794-455E-7D2F-C5CD92DD94EC}"/>
                </a:ext>
              </a:extLst>
            </p:cNvPr>
            <p:cNvSpPr>
              <a:spLocks noGrp="1" noRot="1" noMove="1" noResize="1" noEditPoints="1" noAdjustHandles="1" noChangeArrowheads="1" noChangeShapeType="1"/>
            </p:cNvSpPr>
            <p:nvPr/>
          </p:nvSpPr>
          <p:spPr bwMode="auto">
            <a:xfrm>
              <a:off x="7554" y="3143"/>
              <a:ext cx="126"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41">
              <a:extLst>
                <a:ext uri="{FF2B5EF4-FFF2-40B4-BE49-F238E27FC236}">
                  <a16:creationId xmlns:a16="http://schemas.microsoft.com/office/drawing/2014/main" id="{E38E49E3-1DB8-5B01-FF8B-188124C9BBF6}"/>
                </a:ext>
              </a:extLst>
            </p:cNvPr>
            <p:cNvSpPr>
              <a:spLocks noGrp="1" noRot="1" noMove="1" noResize="1" noEditPoints="1" noAdjustHandles="1" noChangeArrowheads="1" noChangeShapeType="1"/>
            </p:cNvSpPr>
            <p:nvPr/>
          </p:nvSpPr>
          <p:spPr bwMode="auto">
            <a:xfrm>
              <a:off x="7175" y="36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42">
              <a:extLst>
                <a:ext uri="{FF2B5EF4-FFF2-40B4-BE49-F238E27FC236}">
                  <a16:creationId xmlns:a16="http://schemas.microsoft.com/office/drawing/2014/main" id="{0E37593A-9A38-3ADD-E5E6-2B4CBC2EB164}"/>
                </a:ext>
              </a:extLst>
            </p:cNvPr>
            <p:cNvSpPr>
              <a:spLocks noGrp="1" noRot="1" noMove="1" noResize="1" noEditPoints="1" noAdjustHandles="1" noChangeArrowheads="1" noChangeShapeType="1"/>
            </p:cNvSpPr>
            <p:nvPr/>
          </p:nvSpPr>
          <p:spPr bwMode="auto">
            <a:xfrm>
              <a:off x="7048" y="3633"/>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43">
              <a:extLst>
                <a:ext uri="{FF2B5EF4-FFF2-40B4-BE49-F238E27FC236}">
                  <a16:creationId xmlns:a16="http://schemas.microsoft.com/office/drawing/2014/main" id="{4A5121BF-B552-5A7A-4959-45C383E32873}"/>
                </a:ext>
              </a:extLst>
            </p:cNvPr>
            <p:cNvSpPr>
              <a:spLocks noGrp="1" noRot="1" noMove="1" noResize="1" noEditPoints="1" noAdjustHandles="1" noChangeArrowheads="1" noChangeShapeType="1"/>
            </p:cNvSpPr>
            <p:nvPr/>
          </p:nvSpPr>
          <p:spPr bwMode="auto">
            <a:xfrm>
              <a:off x="7048" y="2652"/>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44">
              <a:extLst>
                <a:ext uri="{FF2B5EF4-FFF2-40B4-BE49-F238E27FC236}">
                  <a16:creationId xmlns:a16="http://schemas.microsoft.com/office/drawing/2014/main" id="{71B09C66-1DF3-CD99-1281-04829E500F12}"/>
                </a:ext>
              </a:extLst>
            </p:cNvPr>
            <p:cNvSpPr>
              <a:spLocks noGrp="1" noRot="1" noMove="1" noResize="1" noEditPoints="1" noAdjustHandles="1" noChangeArrowheads="1" noChangeShapeType="1"/>
            </p:cNvSpPr>
            <p:nvPr/>
          </p:nvSpPr>
          <p:spPr bwMode="auto">
            <a:xfrm>
              <a:off x="7175" y="3241"/>
              <a:ext cx="126"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45">
              <a:extLst>
                <a:ext uri="{FF2B5EF4-FFF2-40B4-BE49-F238E27FC236}">
                  <a16:creationId xmlns:a16="http://schemas.microsoft.com/office/drawing/2014/main" id="{01AC6FEF-468A-D2B1-9FA5-830BEE534F39}"/>
                </a:ext>
              </a:extLst>
            </p:cNvPr>
            <p:cNvSpPr>
              <a:spLocks noGrp="1" noRot="1" noMove="1" noResize="1" noEditPoints="1" noAdjustHandles="1" noChangeArrowheads="1" noChangeShapeType="1"/>
            </p:cNvSpPr>
            <p:nvPr/>
          </p:nvSpPr>
          <p:spPr bwMode="auto">
            <a:xfrm>
              <a:off x="7554" y="4124"/>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46">
              <a:extLst>
                <a:ext uri="{FF2B5EF4-FFF2-40B4-BE49-F238E27FC236}">
                  <a16:creationId xmlns:a16="http://schemas.microsoft.com/office/drawing/2014/main" id="{10B509D6-FBD2-9632-3F1B-AD5791840566}"/>
                </a:ext>
              </a:extLst>
            </p:cNvPr>
            <p:cNvSpPr>
              <a:spLocks noGrp="1" noRot="1" noMove="1" noResize="1" noEditPoints="1" noAdjustHandles="1" noChangeArrowheads="1" noChangeShapeType="1"/>
            </p:cNvSpPr>
            <p:nvPr/>
          </p:nvSpPr>
          <p:spPr bwMode="auto">
            <a:xfrm>
              <a:off x="7301" y="2259"/>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47">
              <a:extLst>
                <a:ext uri="{FF2B5EF4-FFF2-40B4-BE49-F238E27FC236}">
                  <a16:creationId xmlns:a16="http://schemas.microsoft.com/office/drawing/2014/main" id="{D3FFB68F-21A8-E94D-45D5-0E0521023ED8}"/>
                </a:ext>
              </a:extLst>
            </p:cNvPr>
            <p:cNvSpPr>
              <a:spLocks noGrp="1" noRot="1" noMove="1" noResize="1" noEditPoints="1" noAdjustHandles="1" noChangeArrowheads="1" noChangeShapeType="1"/>
            </p:cNvSpPr>
            <p:nvPr/>
          </p:nvSpPr>
          <p:spPr bwMode="auto">
            <a:xfrm>
              <a:off x="7427" y="3339"/>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48">
              <a:extLst>
                <a:ext uri="{FF2B5EF4-FFF2-40B4-BE49-F238E27FC236}">
                  <a16:creationId xmlns:a16="http://schemas.microsoft.com/office/drawing/2014/main" id="{9C1F2D75-9129-3E48-21A9-7AE01C7CAF40}"/>
                </a:ext>
              </a:extLst>
            </p:cNvPr>
            <p:cNvSpPr>
              <a:spLocks noGrp="1" noRot="1" noMove="1" noResize="1" noEditPoints="1" noAdjustHandles="1" noChangeArrowheads="1" noChangeShapeType="1"/>
            </p:cNvSpPr>
            <p:nvPr/>
          </p:nvSpPr>
          <p:spPr bwMode="auto">
            <a:xfrm>
              <a:off x="6922" y="35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Freeform 49">
              <a:extLst>
                <a:ext uri="{FF2B5EF4-FFF2-40B4-BE49-F238E27FC236}">
                  <a16:creationId xmlns:a16="http://schemas.microsoft.com/office/drawing/2014/main" id="{B2BE64B3-2EF6-73F1-5F38-565F2E2553E4}"/>
                </a:ext>
              </a:extLst>
            </p:cNvPr>
            <p:cNvSpPr>
              <a:spLocks noGrp="1" noRot="1" noMove="1" noResize="1" noEditPoints="1" noAdjustHandles="1" noChangeArrowheads="1" noChangeShapeType="1"/>
            </p:cNvSpPr>
            <p:nvPr/>
          </p:nvSpPr>
          <p:spPr bwMode="auto">
            <a:xfrm>
              <a:off x="6922" y="314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Freeform 50">
              <a:extLst>
                <a:ext uri="{FF2B5EF4-FFF2-40B4-BE49-F238E27FC236}">
                  <a16:creationId xmlns:a16="http://schemas.microsoft.com/office/drawing/2014/main" id="{DE578607-FAE2-17A0-F6AD-996E5A6B5689}"/>
                </a:ext>
              </a:extLst>
            </p:cNvPr>
            <p:cNvSpPr>
              <a:spLocks noGrp="1" noRot="1" noMove="1" noResize="1" noEditPoints="1" noAdjustHandles="1" noChangeArrowheads="1" noChangeShapeType="1"/>
            </p:cNvSpPr>
            <p:nvPr/>
          </p:nvSpPr>
          <p:spPr bwMode="auto">
            <a:xfrm>
              <a:off x="6922" y="37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51">
              <a:extLst>
                <a:ext uri="{FF2B5EF4-FFF2-40B4-BE49-F238E27FC236}">
                  <a16:creationId xmlns:a16="http://schemas.microsoft.com/office/drawing/2014/main" id="{407003EF-538B-897E-DB03-7BA357EBAD12}"/>
                </a:ext>
              </a:extLst>
            </p:cNvPr>
            <p:cNvSpPr>
              <a:spLocks noGrp="1" noRot="1" noMove="1" noResize="1" noEditPoints="1" noAdjustHandles="1" noChangeArrowheads="1" noChangeShapeType="1"/>
            </p:cNvSpPr>
            <p:nvPr/>
          </p:nvSpPr>
          <p:spPr bwMode="auto">
            <a:xfrm>
              <a:off x="6796" y="3927"/>
              <a:ext cx="126"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2" name="Freeform 52">
              <a:extLst>
                <a:ext uri="{FF2B5EF4-FFF2-40B4-BE49-F238E27FC236}">
                  <a16:creationId xmlns:a16="http://schemas.microsoft.com/office/drawing/2014/main" id="{A4379F58-5F8F-E4D0-AFB3-487AB2469C46}"/>
                </a:ext>
              </a:extLst>
            </p:cNvPr>
            <p:cNvSpPr>
              <a:spLocks noGrp="1" noRot="1" noMove="1" noResize="1" noEditPoints="1" noAdjustHandles="1" noChangeArrowheads="1" noChangeShapeType="1"/>
            </p:cNvSpPr>
            <p:nvPr/>
          </p:nvSpPr>
          <p:spPr bwMode="auto">
            <a:xfrm>
              <a:off x="6796" y="3829"/>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3" name="Freeform 53">
              <a:extLst>
                <a:ext uri="{FF2B5EF4-FFF2-40B4-BE49-F238E27FC236}">
                  <a16:creationId xmlns:a16="http://schemas.microsoft.com/office/drawing/2014/main" id="{701563AE-B01E-7C64-905D-E1358AD9BA2D}"/>
                </a:ext>
              </a:extLst>
            </p:cNvPr>
            <p:cNvSpPr>
              <a:spLocks noGrp="1" noRot="1" noMove="1" noResize="1" noEditPoints="1" noAdjustHandles="1" noChangeArrowheads="1" noChangeShapeType="1"/>
            </p:cNvSpPr>
            <p:nvPr/>
          </p:nvSpPr>
          <p:spPr bwMode="auto">
            <a:xfrm>
              <a:off x="7554" y="3241"/>
              <a:ext cx="126" cy="196"/>
            </a:xfrm>
            <a:custGeom>
              <a:avLst/>
              <a:gdLst>
                <a:gd name="T0" fmla="*/ 0 w 554"/>
                <a:gd name="T1" fmla="*/ 433 h 865"/>
                <a:gd name="T2" fmla="*/ 554 w 554"/>
                <a:gd name="T3" fmla="*/ 0 h 865"/>
                <a:gd name="T4" fmla="*/ 554 w 554"/>
                <a:gd name="T5" fmla="*/ 433 h 865"/>
                <a:gd name="T6" fmla="*/ 554 w 554"/>
                <a:gd name="T7" fmla="*/ 865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0"/>
                  </a:lnTo>
                  <a:lnTo>
                    <a:pt x="554" y="433"/>
                  </a:lnTo>
                  <a:lnTo>
                    <a:pt x="554" y="865"/>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4" name="Freeform 54">
              <a:extLst>
                <a:ext uri="{FF2B5EF4-FFF2-40B4-BE49-F238E27FC236}">
                  <a16:creationId xmlns:a16="http://schemas.microsoft.com/office/drawing/2014/main" id="{2D3A183F-CB96-5D20-F2BF-B8379E037D38}"/>
                </a:ext>
              </a:extLst>
            </p:cNvPr>
            <p:cNvSpPr>
              <a:spLocks noGrp="1" noRot="1" noMove="1" noResize="1" noEditPoints="1" noAdjustHandles="1" noChangeArrowheads="1" noChangeShapeType="1"/>
            </p:cNvSpPr>
            <p:nvPr/>
          </p:nvSpPr>
          <p:spPr bwMode="auto">
            <a:xfrm>
              <a:off x="7048" y="3829"/>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5" name="Freeform 55">
              <a:extLst>
                <a:ext uri="{FF2B5EF4-FFF2-40B4-BE49-F238E27FC236}">
                  <a16:creationId xmlns:a16="http://schemas.microsoft.com/office/drawing/2014/main" id="{ECFE915D-55A8-0A64-01DA-49492F97FC1A}"/>
                </a:ext>
              </a:extLst>
            </p:cNvPr>
            <p:cNvSpPr>
              <a:spLocks noGrp="1" noRot="1" noMove="1" noResize="1" noEditPoints="1" noAdjustHandles="1" noChangeArrowheads="1" noChangeShapeType="1"/>
            </p:cNvSpPr>
            <p:nvPr/>
          </p:nvSpPr>
          <p:spPr bwMode="auto">
            <a:xfrm>
              <a:off x="7301" y="35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6" name="Freeform 56">
              <a:extLst>
                <a:ext uri="{FF2B5EF4-FFF2-40B4-BE49-F238E27FC236}">
                  <a16:creationId xmlns:a16="http://schemas.microsoft.com/office/drawing/2014/main" id="{0CCF40D5-A87C-2C72-2E38-A75074690EB7}"/>
                </a:ext>
              </a:extLst>
            </p:cNvPr>
            <p:cNvSpPr>
              <a:spLocks noGrp="1" noRot="1" noMove="1" noResize="1" noEditPoints="1" noAdjustHandles="1" noChangeArrowheads="1" noChangeShapeType="1"/>
            </p:cNvSpPr>
            <p:nvPr/>
          </p:nvSpPr>
          <p:spPr bwMode="auto">
            <a:xfrm>
              <a:off x="7048" y="3339"/>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7" name="Freeform 57">
              <a:extLst>
                <a:ext uri="{FF2B5EF4-FFF2-40B4-BE49-F238E27FC236}">
                  <a16:creationId xmlns:a16="http://schemas.microsoft.com/office/drawing/2014/main" id="{2459C5A6-796F-D0F4-8DCE-061C50B788EA}"/>
                </a:ext>
              </a:extLst>
            </p:cNvPr>
            <p:cNvSpPr>
              <a:spLocks noGrp="1" noRot="1" noMove="1" noResize="1" noEditPoints="1" noAdjustHandles="1" noChangeArrowheads="1" noChangeShapeType="1"/>
            </p:cNvSpPr>
            <p:nvPr/>
          </p:nvSpPr>
          <p:spPr bwMode="auto">
            <a:xfrm>
              <a:off x="6922" y="412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Freeform 58">
              <a:extLst>
                <a:ext uri="{FF2B5EF4-FFF2-40B4-BE49-F238E27FC236}">
                  <a16:creationId xmlns:a16="http://schemas.microsoft.com/office/drawing/2014/main" id="{E48A3023-7F01-E3E5-4445-70B805AD06E5}"/>
                </a:ext>
              </a:extLst>
            </p:cNvPr>
            <p:cNvSpPr>
              <a:spLocks noGrp="1" noRot="1" noMove="1" noResize="1" noEditPoints="1" noAdjustHandles="1" noChangeArrowheads="1" noChangeShapeType="1"/>
            </p:cNvSpPr>
            <p:nvPr/>
          </p:nvSpPr>
          <p:spPr bwMode="auto">
            <a:xfrm>
              <a:off x="6669" y="3927"/>
              <a:ext cx="127" cy="197"/>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Freeform 59">
              <a:extLst>
                <a:ext uri="{FF2B5EF4-FFF2-40B4-BE49-F238E27FC236}">
                  <a16:creationId xmlns:a16="http://schemas.microsoft.com/office/drawing/2014/main" id="{DB885506-B66B-2BFC-4AEA-A6D8E4CE0F35}"/>
                </a:ext>
              </a:extLst>
            </p:cNvPr>
            <p:cNvSpPr>
              <a:spLocks noGrp="1" noRot="1" noMove="1" noResize="1" noEditPoints="1" noAdjustHandles="1" noChangeArrowheads="1" noChangeShapeType="1"/>
            </p:cNvSpPr>
            <p:nvPr/>
          </p:nvSpPr>
          <p:spPr bwMode="auto">
            <a:xfrm>
              <a:off x="6669" y="3731"/>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Freeform 60">
              <a:extLst>
                <a:ext uri="{FF2B5EF4-FFF2-40B4-BE49-F238E27FC236}">
                  <a16:creationId xmlns:a16="http://schemas.microsoft.com/office/drawing/2014/main" id="{4E8D431A-3CF9-C2B4-3618-303738AF39B3}"/>
                </a:ext>
              </a:extLst>
            </p:cNvPr>
            <p:cNvSpPr>
              <a:spLocks noGrp="1" noRot="1" noMove="1" noResize="1" noEditPoints="1" noAdjustHandles="1" noChangeArrowheads="1" noChangeShapeType="1"/>
            </p:cNvSpPr>
            <p:nvPr/>
          </p:nvSpPr>
          <p:spPr bwMode="auto">
            <a:xfrm>
              <a:off x="7427" y="3927"/>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Freeform 61">
              <a:extLst>
                <a:ext uri="{FF2B5EF4-FFF2-40B4-BE49-F238E27FC236}">
                  <a16:creationId xmlns:a16="http://schemas.microsoft.com/office/drawing/2014/main" id="{3839408F-2675-7DC1-C6D0-ABDE53AC7655}"/>
                </a:ext>
              </a:extLst>
            </p:cNvPr>
            <p:cNvSpPr>
              <a:spLocks noGrp="1" noRot="1" noMove="1" noResize="1" noEditPoints="1" noAdjustHandles="1" noChangeArrowheads="1" noChangeShapeType="1"/>
            </p:cNvSpPr>
            <p:nvPr/>
          </p:nvSpPr>
          <p:spPr bwMode="auto">
            <a:xfrm>
              <a:off x="7301" y="3927"/>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Freeform 62">
              <a:extLst>
                <a:ext uri="{FF2B5EF4-FFF2-40B4-BE49-F238E27FC236}">
                  <a16:creationId xmlns:a16="http://schemas.microsoft.com/office/drawing/2014/main" id="{19F85ABB-FC1E-5FFD-7D06-874A85723211}"/>
                </a:ext>
              </a:extLst>
            </p:cNvPr>
            <p:cNvSpPr>
              <a:spLocks noGrp="1" noRot="1" noMove="1" noResize="1" noEditPoints="1" noAdjustHandles="1" noChangeArrowheads="1" noChangeShapeType="1"/>
            </p:cNvSpPr>
            <p:nvPr/>
          </p:nvSpPr>
          <p:spPr bwMode="auto">
            <a:xfrm>
              <a:off x="7301" y="402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Freeform 63">
              <a:extLst>
                <a:ext uri="{FF2B5EF4-FFF2-40B4-BE49-F238E27FC236}">
                  <a16:creationId xmlns:a16="http://schemas.microsoft.com/office/drawing/2014/main" id="{EAE68AA2-236E-1326-40BB-CF22055C038A}"/>
                </a:ext>
              </a:extLst>
            </p:cNvPr>
            <p:cNvSpPr>
              <a:spLocks noGrp="1" noRot="1" noMove="1" noResize="1" noEditPoints="1" noAdjustHandles="1" noChangeArrowheads="1" noChangeShapeType="1"/>
            </p:cNvSpPr>
            <p:nvPr/>
          </p:nvSpPr>
          <p:spPr bwMode="auto">
            <a:xfrm>
              <a:off x="5911" y="3927"/>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17" name="UNIVERSITÄT PADERBORN Logo">
            <a:extLst>
              <a:ext uri="{FF2B5EF4-FFF2-40B4-BE49-F238E27FC236}">
                <a16:creationId xmlns:a16="http://schemas.microsoft.com/office/drawing/2014/main" id="{6C76499A-54E2-3F3E-AA6A-411D7CC1962F}"/>
              </a:ext>
            </a:extLst>
          </p:cNvPr>
          <p:cNvPicPr>
            <a:picLocks noGrp="1" noRot="1" noChangeAspect="1" noMove="1" noResize="1" noEditPoints="1" noAdjustHandles="1" noChangeArrowheads="1" noChangeShapeType="1" noCrop="1"/>
          </p:cNvPicPr>
          <p:nvPr/>
        </p:nvPicPr>
        <p:blipFill>
          <a:blip r:embed="rId2"/>
          <a:srcRect/>
          <a:stretch/>
        </p:blipFill>
        <p:spPr>
          <a:xfrm>
            <a:off x="351364" y="254012"/>
            <a:ext cx="2584799" cy="1052305"/>
          </a:xfrm>
          <a:prstGeom prst="rect">
            <a:avLst/>
          </a:prstGeom>
        </p:spPr>
      </p:pic>
      <p:sp>
        <p:nvSpPr>
          <p:cNvPr id="14" name="Text">
            <a:extLst>
              <a:ext uri="{FF2B5EF4-FFF2-40B4-BE49-F238E27FC236}">
                <a16:creationId xmlns:a16="http://schemas.microsoft.com/office/drawing/2014/main" id="{E171BC48-5C76-4B1B-F20C-D3D1CC11FB46}"/>
              </a:ext>
            </a:extLst>
          </p:cNvPr>
          <p:cNvSpPr>
            <a:spLocks noGrp="1"/>
          </p:cNvSpPr>
          <p:nvPr>
            <p:ph type="body" orient="vert" idx="12" hasCustomPrompt="1"/>
          </p:nvPr>
        </p:nvSpPr>
        <p:spPr>
          <a:xfrm>
            <a:off x="1219200" y="5998528"/>
            <a:ext cx="8548688" cy="360000"/>
          </a:xfrm>
          <a:prstGeom prst="rect">
            <a:avLst/>
          </a:prstGeom>
        </p:spPr>
        <p:txBody>
          <a:bodyPr vert="horz" numCol="1"/>
          <a:lstStyle>
            <a:lvl1pPr marL="0" indent="0">
              <a:lnSpc>
                <a:spcPct val="127000"/>
              </a:lnSpc>
              <a:spcBef>
                <a:spcPts val="0"/>
              </a:spcBef>
              <a:spcAft>
                <a:spcPts val="0"/>
              </a:spcAft>
              <a:buFont typeface="+mj-lt"/>
              <a:buNone/>
              <a:defRPr sz="1600"/>
            </a:lvl1pPr>
            <a:lvl2pPr marL="0" indent="0">
              <a:lnSpc>
                <a:spcPct val="127000"/>
              </a:lnSpc>
              <a:spcBef>
                <a:spcPts val="0"/>
              </a:spcBef>
              <a:spcAft>
                <a:spcPts val="0"/>
              </a:spcAft>
              <a:buFont typeface="+mj-lt"/>
              <a:buNone/>
              <a:defRPr sz="1600"/>
            </a:lvl2pPr>
            <a:lvl3pPr marL="0" indent="0">
              <a:lnSpc>
                <a:spcPct val="127000"/>
              </a:lnSpc>
              <a:spcBef>
                <a:spcPts val="0"/>
              </a:spcBef>
              <a:spcAft>
                <a:spcPts val="0"/>
              </a:spcAft>
              <a:buFont typeface="+mj-lt"/>
              <a:buNone/>
              <a:defRPr sz="1600"/>
            </a:lvl3pPr>
            <a:lvl4pPr marL="0" indent="0">
              <a:lnSpc>
                <a:spcPct val="127000"/>
              </a:lnSpc>
              <a:spcBef>
                <a:spcPts val="0"/>
              </a:spcBef>
              <a:spcAft>
                <a:spcPts val="0"/>
              </a:spcAft>
              <a:buFont typeface="+mj-lt"/>
              <a:buNone/>
              <a:defRPr sz="1600"/>
            </a:lvl4pPr>
            <a:lvl5pPr marL="0" indent="0">
              <a:lnSpc>
                <a:spcPct val="127000"/>
              </a:lnSpc>
              <a:spcBef>
                <a:spcPts val="0"/>
              </a:spcBef>
              <a:spcAft>
                <a:spcPts val="0"/>
              </a:spcAft>
              <a:buFont typeface="+mj-lt"/>
              <a:buNone/>
              <a:defRPr sz="1600"/>
            </a:lvl5pPr>
            <a:lvl6pPr marL="0" indent="0">
              <a:lnSpc>
                <a:spcPct val="127000"/>
              </a:lnSpc>
              <a:spcBef>
                <a:spcPts val="0"/>
              </a:spcBef>
              <a:spcAft>
                <a:spcPts val="0"/>
              </a:spcAft>
              <a:buFont typeface="+mj-lt"/>
              <a:buNone/>
              <a:defRPr sz="1600"/>
            </a:lvl6pPr>
            <a:lvl7pPr marL="0" indent="0">
              <a:lnSpc>
                <a:spcPct val="127000"/>
              </a:lnSpc>
              <a:spcBef>
                <a:spcPts val="0"/>
              </a:spcBef>
              <a:spcAft>
                <a:spcPts val="0"/>
              </a:spcAft>
              <a:buFont typeface="+mj-lt"/>
              <a:buNone/>
              <a:defRPr sz="1600"/>
            </a:lvl7pPr>
            <a:lvl8pPr marL="0" indent="0">
              <a:lnSpc>
                <a:spcPct val="127000"/>
              </a:lnSpc>
              <a:spcBef>
                <a:spcPts val="0"/>
              </a:spcBef>
              <a:spcAft>
                <a:spcPts val="0"/>
              </a:spcAft>
              <a:buFont typeface="+mj-lt"/>
              <a:buNone/>
              <a:defRPr sz="1600"/>
            </a:lvl8pPr>
            <a:lvl9pPr marL="0" indent="0">
              <a:lnSpc>
                <a:spcPct val="127000"/>
              </a:lnSpc>
              <a:spcBef>
                <a:spcPts val="0"/>
              </a:spcBef>
              <a:spcAft>
                <a:spcPts val="0"/>
              </a:spcAft>
              <a:buFont typeface="+mj-lt"/>
              <a:buNone/>
              <a:defRPr sz="1600"/>
            </a:lvl9pPr>
          </a:lstStyle>
          <a:p>
            <a:r>
              <a:rPr lang="de-DE" dirty="0"/>
              <a:t>Akademischer Titel Vorname Nachname Referent*in</a:t>
            </a:r>
          </a:p>
        </p:txBody>
      </p:sp>
      <p:sp>
        <p:nvSpPr>
          <p:cNvPr id="3" name="Untertitel">
            <a:extLst>
              <a:ext uri="{FF2B5EF4-FFF2-40B4-BE49-F238E27FC236}">
                <a16:creationId xmlns:a16="http://schemas.microsoft.com/office/drawing/2014/main" id="{D6D4D647-3129-77A4-44F9-D0026D9370B9}"/>
              </a:ext>
            </a:extLst>
          </p:cNvPr>
          <p:cNvSpPr>
            <a:spLocks noGrp="1"/>
          </p:cNvSpPr>
          <p:nvPr>
            <p:ph type="subTitle" idx="1" hasCustomPrompt="1"/>
          </p:nvPr>
        </p:nvSpPr>
        <p:spPr>
          <a:xfrm>
            <a:off x="1219200" y="3803650"/>
            <a:ext cx="8548688" cy="1332000"/>
          </a:xfrm>
          <a:prstGeom prst="rect">
            <a:avLst/>
          </a:prstGeom>
        </p:spPr>
        <p:txBody>
          <a:bodyPr/>
          <a:lstStyle>
            <a:lvl1pPr marL="0" indent="0" algn="l">
              <a:lnSpc>
                <a:spcPct val="100000"/>
              </a:lnSpc>
              <a:spcBef>
                <a:spcPts val="0"/>
              </a:spcBef>
              <a:spcAft>
                <a:spcPts val="0"/>
              </a:spcAft>
              <a:buFont typeface="+mj-lt"/>
              <a:buNone/>
              <a:defRPr sz="2000"/>
            </a:lvl1pPr>
            <a:lvl2pPr marL="0" indent="0" algn="l">
              <a:lnSpc>
                <a:spcPct val="100000"/>
              </a:lnSpc>
              <a:spcBef>
                <a:spcPts val="0"/>
              </a:spcBef>
              <a:spcAft>
                <a:spcPts val="0"/>
              </a:spcAft>
              <a:buFont typeface="+mj-lt"/>
              <a:buNone/>
              <a:defRPr sz="2000"/>
            </a:lvl2pPr>
            <a:lvl3pPr marL="0" indent="0" algn="l">
              <a:lnSpc>
                <a:spcPct val="100000"/>
              </a:lnSpc>
              <a:spcBef>
                <a:spcPts val="0"/>
              </a:spcBef>
              <a:spcAft>
                <a:spcPts val="0"/>
              </a:spcAft>
              <a:buFont typeface="+mj-lt"/>
              <a:buNone/>
              <a:defRPr sz="2000"/>
            </a:lvl3pPr>
            <a:lvl4pPr marL="0" indent="0" algn="l">
              <a:lnSpc>
                <a:spcPct val="100000"/>
              </a:lnSpc>
              <a:spcBef>
                <a:spcPts val="0"/>
              </a:spcBef>
              <a:spcAft>
                <a:spcPts val="0"/>
              </a:spcAft>
              <a:buFont typeface="+mj-lt"/>
              <a:buNone/>
              <a:defRPr sz="2000"/>
            </a:lvl4pPr>
            <a:lvl5pPr marL="0" indent="0" algn="l">
              <a:lnSpc>
                <a:spcPct val="100000"/>
              </a:lnSpc>
              <a:spcBef>
                <a:spcPts val="0"/>
              </a:spcBef>
              <a:spcAft>
                <a:spcPts val="0"/>
              </a:spcAft>
              <a:buFont typeface="+mj-lt"/>
              <a:buNone/>
              <a:defRPr sz="2000"/>
            </a:lvl5pPr>
            <a:lvl6pPr marL="0" indent="0" algn="l">
              <a:lnSpc>
                <a:spcPct val="100000"/>
              </a:lnSpc>
              <a:spcBef>
                <a:spcPts val="0"/>
              </a:spcBef>
              <a:spcAft>
                <a:spcPts val="0"/>
              </a:spcAft>
              <a:buFont typeface="+mj-lt"/>
              <a:buNone/>
              <a:defRPr sz="2000"/>
            </a:lvl6pPr>
            <a:lvl7pPr marL="0" indent="0" algn="l">
              <a:lnSpc>
                <a:spcPct val="100000"/>
              </a:lnSpc>
              <a:spcBef>
                <a:spcPts val="0"/>
              </a:spcBef>
              <a:spcAft>
                <a:spcPts val="0"/>
              </a:spcAft>
              <a:buFont typeface="+mj-lt"/>
              <a:buNone/>
              <a:defRPr sz="2000"/>
            </a:lvl7pPr>
            <a:lvl8pPr marL="0" indent="0" algn="l">
              <a:lnSpc>
                <a:spcPct val="100000"/>
              </a:lnSpc>
              <a:spcBef>
                <a:spcPts val="0"/>
              </a:spcBef>
              <a:spcAft>
                <a:spcPts val="0"/>
              </a:spcAft>
              <a:buFont typeface="+mj-lt"/>
              <a:buNone/>
              <a:defRPr sz="2000"/>
            </a:lvl8pPr>
            <a:lvl9pPr marL="0" indent="0" algn="l">
              <a:lnSpc>
                <a:spcPct val="100000"/>
              </a:lnSpc>
              <a:spcBef>
                <a:spcPts val="0"/>
              </a:spcBef>
              <a:spcAft>
                <a:spcPts val="0"/>
              </a:spcAft>
              <a:buFont typeface="+mj-lt"/>
              <a:buNone/>
              <a:defRPr sz="2000"/>
            </a:lvl9pPr>
          </a:lstStyle>
          <a:p>
            <a:pPr lvl="1"/>
            <a:r>
              <a:rPr lang="de-DE" dirty="0"/>
              <a:t>Titel, Untertitel und weiterführende Informationen zur Präsentation mit maximal vier Zeilen. Hinweis: Bitte grundsätzlich </a:t>
            </a:r>
            <a:r>
              <a:rPr lang="de-DE" b="1" dirty="0"/>
              <a:t>keine Änderungen im Folienmaster </a:t>
            </a:r>
            <a:r>
              <a:rPr lang="de-DE" dirty="0"/>
              <a:t>vornehmen. Änderungen der Größe und Position von </a:t>
            </a:r>
            <a:r>
              <a:rPr lang="de-DE" b="1" dirty="0" err="1"/>
              <a:t>Textboxen</a:t>
            </a:r>
            <a:r>
              <a:rPr lang="de-DE" dirty="0"/>
              <a:t> sind auf allen Folien zu </a:t>
            </a:r>
            <a:r>
              <a:rPr lang="de-DE" b="1" dirty="0"/>
              <a:t>vermeiden</a:t>
            </a:r>
            <a:r>
              <a:rPr lang="de-DE" dirty="0"/>
              <a:t>.</a:t>
            </a:r>
          </a:p>
        </p:txBody>
      </p:sp>
      <p:sp>
        <p:nvSpPr>
          <p:cNvPr id="2" name="Titel">
            <a:extLst>
              <a:ext uri="{FF2B5EF4-FFF2-40B4-BE49-F238E27FC236}">
                <a16:creationId xmlns:a16="http://schemas.microsoft.com/office/drawing/2014/main" id="{A59FA09D-AD95-6B5C-EC3F-0EB013E603ED}"/>
              </a:ext>
            </a:extLst>
          </p:cNvPr>
          <p:cNvSpPr>
            <a:spLocks noGrp="1"/>
          </p:cNvSpPr>
          <p:nvPr>
            <p:ph type="ctrTitle" hasCustomPrompt="1"/>
          </p:nvPr>
        </p:nvSpPr>
        <p:spPr>
          <a:xfrm>
            <a:off x="1219200" y="2119591"/>
            <a:ext cx="8548688" cy="1223684"/>
          </a:xfrm>
        </p:spPr>
        <p:txBody>
          <a:bodyPr anchor="b"/>
          <a:lstStyle>
            <a:lvl1pPr algn="l">
              <a:defRPr sz="3500"/>
            </a:lvl1pPr>
          </a:lstStyle>
          <a:p>
            <a:r>
              <a:rPr lang="de-DE" dirty="0"/>
              <a:t>Vielen Dank für die Aufmerksamkeit!</a:t>
            </a:r>
          </a:p>
        </p:txBody>
      </p:sp>
      <p:sp>
        <p:nvSpPr>
          <p:cNvPr id="84" name="Foliennummer">
            <a:extLst>
              <a:ext uri="{FF2B5EF4-FFF2-40B4-BE49-F238E27FC236}">
                <a16:creationId xmlns:a16="http://schemas.microsoft.com/office/drawing/2014/main" id="{E51E1CA4-083D-4D83-94EE-212EE34B2FA9}"/>
              </a:ext>
            </a:extLst>
          </p:cNvPr>
          <p:cNvSpPr>
            <a:spLocks noGrp="1"/>
          </p:cNvSpPr>
          <p:nvPr>
            <p:ph type="sldNum" sz="quarter" idx="11"/>
          </p:nvPr>
        </p:nvSpPr>
        <p:spPr>
          <a:xfrm>
            <a:off x="11089560" y="7200000"/>
            <a:ext cx="504000" cy="185738"/>
          </a:xfrm>
        </p:spPr>
        <p:txBody>
          <a:bodyPr/>
          <a:lstStyle>
            <a:lvl1pPr>
              <a:defRPr>
                <a:solidFill>
                  <a:srgbClr val="E6E6E6"/>
                </a:solidFill>
              </a:defRPr>
            </a:lvl1pPr>
          </a:lstStyle>
          <a:p>
            <a:fld id="{B686F226-E370-48AE-A960-17C6AF14E8EB}" type="slidenum">
              <a:rPr lang="de-DE" smtClean="0"/>
              <a:t>‹Nr.›</a:t>
            </a:fld>
            <a:endParaRPr lang="de-DE"/>
          </a:p>
        </p:txBody>
      </p:sp>
      <p:sp>
        <p:nvSpPr>
          <p:cNvPr id="85" name="Fußzeile">
            <a:extLst>
              <a:ext uri="{FF2B5EF4-FFF2-40B4-BE49-F238E27FC236}">
                <a16:creationId xmlns:a16="http://schemas.microsoft.com/office/drawing/2014/main" id="{3671AC5E-4072-4133-A537-F4209059D6A4}"/>
              </a:ext>
            </a:extLst>
          </p:cNvPr>
          <p:cNvSpPr>
            <a:spLocks noGrp="1"/>
          </p:cNvSpPr>
          <p:nvPr>
            <p:ph type="ftr" sz="quarter" idx="10"/>
          </p:nvPr>
        </p:nvSpPr>
        <p:spPr>
          <a:xfrm>
            <a:off x="421200" y="7200000"/>
            <a:ext cx="25400" cy="185738"/>
          </a:xfrm>
          <a:solidFill>
            <a:srgbClr val="E6E6E6"/>
          </a:solidFill>
        </p:spPr>
        <p:txBody>
          <a:bodyPr/>
          <a:lstStyle>
            <a:lvl1pPr>
              <a:defRPr>
                <a:solidFill>
                  <a:srgbClr val="E6E6E6"/>
                </a:solidFill>
              </a:defRPr>
            </a:lvl1pPr>
          </a:lstStyle>
          <a:p>
            <a:endParaRPr lang="de-DE"/>
          </a:p>
        </p:txBody>
      </p:sp>
    </p:spTree>
    <p:extLst>
      <p:ext uri="{BB962C8B-B14F-4D97-AF65-F5344CB8AC3E}">
        <p14:creationId xmlns:p14="http://schemas.microsoft.com/office/powerpoint/2010/main" val="1899496546"/>
      </p:ext>
    </p:extLst>
  </p:cSld>
  <p:clrMapOvr>
    <a:masterClrMapping/>
  </p:clrMapOvr>
  <p:extLst mod="1">
    <p:ext uri="{DCECCB84-F9BA-43D5-87BE-67443E8EF086}">
      <p15:sldGuideLst xmlns:p15="http://schemas.microsoft.com/office/powerpoint/2012/main">
        <p15:guide id="1" orient="horz" pos="2106">
          <p15:clr>
            <a:srgbClr val="000000"/>
          </p15:clr>
        </p15:guide>
        <p15:guide id="2" pos="768">
          <p15:clr>
            <a:srgbClr val="000000"/>
          </p15:clr>
        </p15:guide>
        <p15:guide id="3" pos="6153">
          <p15:clr>
            <a:srgbClr val="000000"/>
          </p15:clr>
        </p15:guide>
        <p15:guide id="4" orient="horz" pos="2396">
          <p15:clr>
            <a:srgbClr val="000000"/>
          </p15:clr>
        </p15:guide>
        <p15:guide id="5" orient="horz" pos="3779">
          <p15:clr>
            <a:srgbClr val="00000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folie mit Zusatzlogo H">
    <p:spTree>
      <p:nvGrpSpPr>
        <p:cNvPr id="1" name=""/>
        <p:cNvGrpSpPr/>
        <p:nvPr/>
      </p:nvGrpSpPr>
      <p:grpSpPr>
        <a:xfrm>
          <a:off x="0" y="0"/>
          <a:ext cx="0" cy="0"/>
          <a:chOff x="0" y="0"/>
          <a:chExt cx="0" cy="0"/>
        </a:xfrm>
      </p:grpSpPr>
      <p:grpSp>
        <p:nvGrpSpPr>
          <p:cNvPr id="86" name="Regieanweisungen">
            <a:extLst>
              <a:ext uri="{FF2B5EF4-FFF2-40B4-BE49-F238E27FC236}">
                <a16:creationId xmlns:a16="http://schemas.microsoft.com/office/drawing/2014/main" id="{7CE8D66D-8CB2-8C1F-DBB0-2D223CEFAF2A}"/>
              </a:ext>
            </a:extLst>
          </p:cNvPr>
          <p:cNvGrpSpPr/>
          <p:nvPr/>
        </p:nvGrpSpPr>
        <p:grpSpPr>
          <a:xfrm>
            <a:off x="-1548000" y="-360000"/>
            <a:ext cx="15804000" cy="1584000"/>
            <a:chOff x="-1548000" y="-360000"/>
            <a:chExt cx="15804000" cy="1584000"/>
          </a:xfrm>
          <a:solidFill>
            <a:srgbClr val="E9ECF0"/>
          </a:solidFill>
        </p:grpSpPr>
        <p:sp>
          <p:nvSpPr>
            <p:cNvPr id="87" name="Zurücksetzen">
              <a:extLst>
                <a:ext uri="{FF2B5EF4-FFF2-40B4-BE49-F238E27FC236}">
                  <a16:creationId xmlns:a16="http://schemas.microsoft.com/office/drawing/2014/main" id="{C42062E5-7DF6-CAF4-2B38-852C84E9B16D}"/>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88" name="Layoutwechsel">
              <a:extLst>
                <a:ext uri="{FF2B5EF4-FFF2-40B4-BE49-F238E27FC236}">
                  <a16:creationId xmlns:a16="http://schemas.microsoft.com/office/drawing/2014/main" id="{5F8A8792-1FB7-D75A-E18D-A6A75D510858}"/>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89" name="Hilfslinien">
              <a:extLst>
                <a:ext uri="{FF2B5EF4-FFF2-40B4-BE49-F238E27FC236}">
                  <a16:creationId xmlns:a16="http://schemas.microsoft.com/office/drawing/2014/main" id="{C07C178B-B5D1-108B-5830-515386CE2A03}"/>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90" name="Hilfslinien">
              <a:extLst>
                <a:ext uri="{FF2B5EF4-FFF2-40B4-BE49-F238E27FC236}">
                  <a16:creationId xmlns:a16="http://schemas.microsoft.com/office/drawing/2014/main" id="{3439896A-6320-8017-3D78-020F76972A23}"/>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sp>
          <p:nvSpPr>
            <p:cNvPr id="91" name="Logo">
              <a:extLst>
                <a:ext uri="{FF2B5EF4-FFF2-40B4-BE49-F238E27FC236}">
                  <a16:creationId xmlns:a16="http://schemas.microsoft.com/office/drawing/2014/main" id="{40A1B498-711E-6D1D-CA37-A18957474F6C}"/>
                </a:ext>
              </a:extLst>
            </p:cNvPr>
            <p:cNvSpPr txBox="1"/>
            <p:nvPr/>
          </p:nvSpPr>
          <p:spPr>
            <a:xfrm rot="10800000" flipH="1" flipV="1">
              <a:off x="-1548000" y="0"/>
              <a:ext cx="1440000" cy="1224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1" baseline="0" dirty="0">
                  <a:solidFill>
                    <a:schemeClr val="tx1"/>
                  </a:solidFill>
                  <a:latin typeface="+mn-lt"/>
                </a:rPr>
                <a:t>Zum Platzieren </a:t>
              </a:r>
              <a:r>
                <a:rPr lang="de-DE" sz="1000" b="0" baseline="0" dirty="0">
                  <a:solidFill>
                    <a:schemeClr val="tx1"/>
                  </a:solidFill>
                  <a:latin typeface="+mn-lt"/>
                </a:rPr>
                <a:t>das Zusatzlogo per Drag-and-Drop einfügen. </a:t>
              </a:r>
              <a:r>
                <a:rPr lang="de-DE" sz="1000" b="1" baseline="0" dirty="0">
                  <a:solidFill>
                    <a:schemeClr val="tx1"/>
                  </a:solidFill>
                  <a:latin typeface="+mn-lt"/>
                </a:rPr>
                <a:t>Beim Austauschen </a:t>
              </a:r>
              <a:r>
                <a:rPr lang="de-DE" sz="1000" b="0" baseline="0" dirty="0">
                  <a:solidFill>
                    <a:schemeClr val="tx1"/>
                  </a:solidFill>
                  <a:latin typeface="+mn-lt"/>
                </a:rPr>
                <a:t>das bereits platzierte Logo zunächst löschen und dann ein neues Zusatzlogo einfügen.</a:t>
              </a:r>
            </a:p>
          </p:txBody>
        </p:sp>
      </p:grpSp>
      <p:grpSp>
        <p:nvGrpSpPr>
          <p:cNvPr id="25" name="Grafik">
            <a:extLst>
              <a:ext uri="{FF2B5EF4-FFF2-40B4-BE49-F238E27FC236}">
                <a16:creationId xmlns:a16="http://schemas.microsoft.com/office/drawing/2014/main" id="{ACEF06B2-3DA6-E8C6-8D1D-8376A903C1D0}"/>
              </a:ext>
            </a:extLst>
          </p:cNvPr>
          <p:cNvGrpSpPr>
            <a:grpSpLocks noGrp="1" noUngrp="1" noRot="1" noMove="1" noResize="1"/>
          </p:cNvGrpSpPr>
          <p:nvPr/>
        </p:nvGrpSpPr>
        <p:grpSpPr bwMode="auto">
          <a:xfrm>
            <a:off x="9383713" y="315913"/>
            <a:ext cx="2808287" cy="6542087"/>
            <a:chOff x="5911" y="199"/>
            <a:chExt cx="1769" cy="4121"/>
          </a:xfrm>
        </p:grpSpPr>
        <p:sp>
          <p:nvSpPr>
            <p:cNvPr id="26" name="Freeform 5">
              <a:extLst>
                <a:ext uri="{FF2B5EF4-FFF2-40B4-BE49-F238E27FC236}">
                  <a16:creationId xmlns:a16="http://schemas.microsoft.com/office/drawing/2014/main" id="{047FFB8F-C6DB-2E65-7B14-A70A1FE52A43}"/>
                </a:ext>
              </a:extLst>
            </p:cNvPr>
            <p:cNvSpPr>
              <a:spLocks noGrp="1" noRot="1" noMove="1" noResize="1" noEditPoints="1" noAdjustHandles="1" noChangeArrowheads="1" noChangeShapeType="1"/>
            </p:cNvSpPr>
            <p:nvPr/>
          </p:nvSpPr>
          <p:spPr bwMode="auto">
            <a:xfrm>
              <a:off x="6543" y="297"/>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6">
              <a:extLst>
                <a:ext uri="{FF2B5EF4-FFF2-40B4-BE49-F238E27FC236}">
                  <a16:creationId xmlns:a16="http://schemas.microsoft.com/office/drawing/2014/main" id="{DF64E28F-B614-8B85-B18F-122BE813E1E8}"/>
                </a:ext>
              </a:extLst>
            </p:cNvPr>
            <p:cNvSpPr>
              <a:spLocks noGrp="1" noRot="1" noMove="1" noResize="1" noEditPoints="1" noAdjustHandles="1" noChangeArrowheads="1" noChangeShapeType="1"/>
            </p:cNvSpPr>
            <p:nvPr/>
          </p:nvSpPr>
          <p:spPr bwMode="auto">
            <a:xfrm>
              <a:off x="6922" y="29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Freeform 7">
              <a:extLst>
                <a:ext uri="{FF2B5EF4-FFF2-40B4-BE49-F238E27FC236}">
                  <a16:creationId xmlns:a16="http://schemas.microsoft.com/office/drawing/2014/main" id="{621DC891-572A-8830-85EF-6C852551B7BB}"/>
                </a:ext>
              </a:extLst>
            </p:cNvPr>
            <p:cNvSpPr>
              <a:spLocks noGrp="1" noRot="1" noMove="1" noResize="1" noEditPoints="1" noAdjustHandles="1" noChangeArrowheads="1" noChangeShapeType="1"/>
            </p:cNvSpPr>
            <p:nvPr/>
          </p:nvSpPr>
          <p:spPr bwMode="auto">
            <a:xfrm>
              <a:off x="6922" y="395"/>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8">
              <a:extLst>
                <a:ext uri="{FF2B5EF4-FFF2-40B4-BE49-F238E27FC236}">
                  <a16:creationId xmlns:a16="http://schemas.microsoft.com/office/drawing/2014/main" id="{BBDE9E24-9B55-6364-5A2C-99AC70CAB13A}"/>
                </a:ext>
              </a:extLst>
            </p:cNvPr>
            <p:cNvSpPr>
              <a:spLocks noGrp="1" noRot="1" noMove="1" noResize="1" noEditPoints="1" noAdjustHandles="1" noChangeArrowheads="1" noChangeShapeType="1"/>
            </p:cNvSpPr>
            <p:nvPr/>
          </p:nvSpPr>
          <p:spPr bwMode="auto">
            <a:xfrm>
              <a:off x="7048" y="493"/>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9">
              <a:extLst>
                <a:ext uri="{FF2B5EF4-FFF2-40B4-BE49-F238E27FC236}">
                  <a16:creationId xmlns:a16="http://schemas.microsoft.com/office/drawing/2014/main" id="{00A4FC4B-91E9-6D9F-8EC4-38E9F7FEC705}"/>
                </a:ext>
              </a:extLst>
            </p:cNvPr>
            <p:cNvSpPr>
              <a:spLocks noGrp="1" noRot="1" noMove="1" noResize="1" noEditPoints="1" noAdjustHandles="1" noChangeArrowheads="1" noChangeShapeType="1"/>
            </p:cNvSpPr>
            <p:nvPr/>
          </p:nvSpPr>
          <p:spPr bwMode="auto">
            <a:xfrm>
              <a:off x="7301" y="199"/>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10">
              <a:extLst>
                <a:ext uri="{FF2B5EF4-FFF2-40B4-BE49-F238E27FC236}">
                  <a16:creationId xmlns:a16="http://schemas.microsoft.com/office/drawing/2014/main" id="{BC55CFEA-C2FB-D674-77BB-006B1DF1E257}"/>
                </a:ext>
              </a:extLst>
            </p:cNvPr>
            <p:cNvSpPr>
              <a:spLocks noGrp="1" noRot="1" noMove="1" noResize="1" noEditPoints="1" noAdjustHandles="1" noChangeArrowheads="1" noChangeShapeType="1"/>
            </p:cNvSpPr>
            <p:nvPr/>
          </p:nvSpPr>
          <p:spPr bwMode="auto">
            <a:xfrm>
              <a:off x="7301" y="395"/>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181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11">
              <a:extLst>
                <a:ext uri="{FF2B5EF4-FFF2-40B4-BE49-F238E27FC236}">
                  <a16:creationId xmlns:a16="http://schemas.microsoft.com/office/drawing/2014/main" id="{F6756EE2-9753-7EF2-5DFF-085934123915}"/>
                </a:ext>
              </a:extLst>
            </p:cNvPr>
            <p:cNvSpPr>
              <a:spLocks noGrp="1" noRot="1" noMove="1" noResize="1" noEditPoints="1" noAdjustHandles="1" noChangeArrowheads="1" noChangeShapeType="1"/>
            </p:cNvSpPr>
            <p:nvPr/>
          </p:nvSpPr>
          <p:spPr bwMode="auto">
            <a:xfrm>
              <a:off x="7175" y="592"/>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12">
              <a:extLst>
                <a:ext uri="{FF2B5EF4-FFF2-40B4-BE49-F238E27FC236}">
                  <a16:creationId xmlns:a16="http://schemas.microsoft.com/office/drawing/2014/main" id="{411C9F48-B4BF-9222-E9AD-205F6FF5BD4B}"/>
                </a:ext>
              </a:extLst>
            </p:cNvPr>
            <p:cNvSpPr>
              <a:spLocks noGrp="1" noRot="1" noMove="1" noResize="1" noEditPoints="1" noAdjustHandles="1" noChangeArrowheads="1" noChangeShapeType="1"/>
            </p:cNvSpPr>
            <p:nvPr/>
          </p:nvSpPr>
          <p:spPr bwMode="auto">
            <a:xfrm>
              <a:off x="7301" y="493"/>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Freeform 13">
              <a:extLst>
                <a:ext uri="{FF2B5EF4-FFF2-40B4-BE49-F238E27FC236}">
                  <a16:creationId xmlns:a16="http://schemas.microsoft.com/office/drawing/2014/main" id="{FE06CC74-CFEA-5713-B7D3-FDE740B8D560}"/>
                </a:ext>
              </a:extLst>
            </p:cNvPr>
            <p:cNvSpPr>
              <a:spLocks noGrp="1" noRot="1" noMove="1" noResize="1" noEditPoints="1" noAdjustHandles="1" noChangeArrowheads="1" noChangeShapeType="1"/>
            </p:cNvSpPr>
            <p:nvPr/>
          </p:nvSpPr>
          <p:spPr bwMode="auto">
            <a:xfrm>
              <a:off x="7175" y="395"/>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Freeform 14">
              <a:extLst>
                <a:ext uri="{FF2B5EF4-FFF2-40B4-BE49-F238E27FC236}">
                  <a16:creationId xmlns:a16="http://schemas.microsoft.com/office/drawing/2014/main" id="{C8CD735D-A17F-69C2-ACB1-05901B446F8B}"/>
                </a:ext>
              </a:extLst>
            </p:cNvPr>
            <p:cNvSpPr>
              <a:spLocks noGrp="1" noRot="1" noMove="1" noResize="1" noEditPoints="1" noAdjustHandles="1" noChangeArrowheads="1" noChangeShapeType="1"/>
            </p:cNvSpPr>
            <p:nvPr/>
          </p:nvSpPr>
          <p:spPr bwMode="auto">
            <a:xfrm>
              <a:off x="7427" y="395"/>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Freeform 15">
              <a:extLst>
                <a:ext uri="{FF2B5EF4-FFF2-40B4-BE49-F238E27FC236}">
                  <a16:creationId xmlns:a16="http://schemas.microsoft.com/office/drawing/2014/main" id="{C4DA814A-DA73-747F-C367-BC78B753A72A}"/>
                </a:ext>
              </a:extLst>
            </p:cNvPr>
            <p:cNvSpPr>
              <a:spLocks noGrp="1" noRot="1" noMove="1" noResize="1" noEditPoints="1" noAdjustHandles="1" noChangeArrowheads="1" noChangeShapeType="1"/>
            </p:cNvSpPr>
            <p:nvPr/>
          </p:nvSpPr>
          <p:spPr bwMode="auto">
            <a:xfrm>
              <a:off x="6796" y="493"/>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Freeform 16">
              <a:extLst>
                <a:ext uri="{FF2B5EF4-FFF2-40B4-BE49-F238E27FC236}">
                  <a16:creationId xmlns:a16="http://schemas.microsoft.com/office/drawing/2014/main" id="{2D2C5ABB-DB3E-CB0D-0D5F-74562FA21724}"/>
                </a:ext>
              </a:extLst>
            </p:cNvPr>
            <p:cNvSpPr>
              <a:spLocks noGrp="1" noRot="1" noMove="1" noResize="1" noEditPoints="1" noAdjustHandles="1" noChangeArrowheads="1" noChangeShapeType="1"/>
            </p:cNvSpPr>
            <p:nvPr/>
          </p:nvSpPr>
          <p:spPr bwMode="auto">
            <a:xfrm>
              <a:off x="6669" y="3437"/>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17">
              <a:extLst>
                <a:ext uri="{FF2B5EF4-FFF2-40B4-BE49-F238E27FC236}">
                  <a16:creationId xmlns:a16="http://schemas.microsoft.com/office/drawing/2014/main" id="{2488E5CE-E95E-31EB-6801-CC23AEB68AF5}"/>
                </a:ext>
              </a:extLst>
            </p:cNvPr>
            <p:cNvSpPr>
              <a:spLocks noGrp="1" noRot="1" noMove="1" noResize="1" noEditPoints="1" noAdjustHandles="1" noChangeArrowheads="1" noChangeShapeType="1"/>
            </p:cNvSpPr>
            <p:nvPr/>
          </p:nvSpPr>
          <p:spPr bwMode="auto">
            <a:xfrm>
              <a:off x="6417" y="37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18">
              <a:extLst>
                <a:ext uri="{FF2B5EF4-FFF2-40B4-BE49-F238E27FC236}">
                  <a16:creationId xmlns:a16="http://schemas.microsoft.com/office/drawing/2014/main" id="{BF66B5C8-5E72-C429-A936-5650B1BE371B}"/>
                </a:ext>
              </a:extLst>
            </p:cNvPr>
            <p:cNvSpPr>
              <a:spLocks noGrp="1" noRot="1" noMove="1" noResize="1" noEditPoints="1" noAdjustHandles="1" noChangeArrowheads="1" noChangeShapeType="1"/>
            </p:cNvSpPr>
            <p:nvPr/>
          </p:nvSpPr>
          <p:spPr bwMode="auto">
            <a:xfrm>
              <a:off x="6543" y="4026"/>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Freeform 19">
              <a:extLst>
                <a:ext uri="{FF2B5EF4-FFF2-40B4-BE49-F238E27FC236}">
                  <a16:creationId xmlns:a16="http://schemas.microsoft.com/office/drawing/2014/main" id="{B170BCA9-8093-C904-4E9E-18E48A6FFE50}"/>
                </a:ext>
              </a:extLst>
            </p:cNvPr>
            <p:cNvSpPr>
              <a:spLocks noGrp="1" noRot="1" noMove="1" noResize="1" noEditPoints="1" noAdjustHandles="1" noChangeArrowheads="1" noChangeShapeType="1"/>
            </p:cNvSpPr>
            <p:nvPr/>
          </p:nvSpPr>
          <p:spPr bwMode="auto">
            <a:xfrm>
              <a:off x="7301" y="37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20">
              <a:extLst>
                <a:ext uri="{FF2B5EF4-FFF2-40B4-BE49-F238E27FC236}">
                  <a16:creationId xmlns:a16="http://schemas.microsoft.com/office/drawing/2014/main" id="{11A1D986-C840-7013-52E8-EA829F303144}"/>
                </a:ext>
              </a:extLst>
            </p:cNvPr>
            <p:cNvSpPr>
              <a:spLocks noGrp="1" noRot="1" noMove="1" noResize="1" noEditPoints="1" noAdjustHandles="1" noChangeArrowheads="1" noChangeShapeType="1"/>
            </p:cNvSpPr>
            <p:nvPr/>
          </p:nvSpPr>
          <p:spPr bwMode="auto">
            <a:xfrm>
              <a:off x="7427" y="4026"/>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21">
              <a:extLst>
                <a:ext uri="{FF2B5EF4-FFF2-40B4-BE49-F238E27FC236}">
                  <a16:creationId xmlns:a16="http://schemas.microsoft.com/office/drawing/2014/main" id="{0B309A86-7715-71FB-8358-DB356971F9AF}"/>
                </a:ext>
              </a:extLst>
            </p:cNvPr>
            <p:cNvSpPr>
              <a:spLocks noGrp="1" noRot="1" noMove="1" noResize="1" noEditPoints="1" noAdjustHandles="1" noChangeArrowheads="1" noChangeShapeType="1"/>
            </p:cNvSpPr>
            <p:nvPr/>
          </p:nvSpPr>
          <p:spPr bwMode="auto">
            <a:xfrm>
              <a:off x="7427" y="3829"/>
              <a:ext cx="127"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22">
              <a:extLst>
                <a:ext uri="{FF2B5EF4-FFF2-40B4-BE49-F238E27FC236}">
                  <a16:creationId xmlns:a16="http://schemas.microsoft.com/office/drawing/2014/main" id="{5F72E6F2-5610-ECE3-33C3-135E2A610B34}"/>
                </a:ext>
              </a:extLst>
            </p:cNvPr>
            <p:cNvSpPr>
              <a:spLocks noGrp="1" noRot="1" noMove="1" noResize="1" noEditPoints="1" noAdjustHandles="1" noChangeArrowheads="1" noChangeShapeType="1"/>
            </p:cNvSpPr>
            <p:nvPr/>
          </p:nvSpPr>
          <p:spPr bwMode="auto">
            <a:xfrm>
              <a:off x="7301" y="3829"/>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23">
              <a:extLst>
                <a:ext uri="{FF2B5EF4-FFF2-40B4-BE49-F238E27FC236}">
                  <a16:creationId xmlns:a16="http://schemas.microsoft.com/office/drawing/2014/main" id="{C7E6F391-5C25-9CA8-E2C8-9B231E1534E5}"/>
                </a:ext>
              </a:extLst>
            </p:cNvPr>
            <p:cNvSpPr>
              <a:spLocks noGrp="1" noRot="1" noMove="1" noResize="1" noEditPoints="1" noAdjustHandles="1" noChangeArrowheads="1" noChangeShapeType="1"/>
            </p:cNvSpPr>
            <p:nvPr/>
          </p:nvSpPr>
          <p:spPr bwMode="auto">
            <a:xfrm>
              <a:off x="7175" y="412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24">
              <a:extLst>
                <a:ext uri="{FF2B5EF4-FFF2-40B4-BE49-F238E27FC236}">
                  <a16:creationId xmlns:a16="http://schemas.microsoft.com/office/drawing/2014/main" id="{22E6D6CD-0A43-DC5E-E356-9D2CA6CD0A00}"/>
                </a:ext>
              </a:extLst>
            </p:cNvPr>
            <p:cNvSpPr>
              <a:spLocks noGrp="1" noRot="1" noMove="1" noResize="1" noEditPoints="1" noAdjustHandles="1" noChangeArrowheads="1" noChangeShapeType="1"/>
            </p:cNvSpPr>
            <p:nvPr/>
          </p:nvSpPr>
          <p:spPr bwMode="auto">
            <a:xfrm>
              <a:off x="7175" y="3927"/>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25">
              <a:extLst>
                <a:ext uri="{FF2B5EF4-FFF2-40B4-BE49-F238E27FC236}">
                  <a16:creationId xmlns:a16="http://schemas.microsoft.com/office/drawing/2014/main" id="{53CE4B4D-2466-1490-4C26-44F17DAABF34}"/>
                </a:ext>
              </a:extLst>
            </p:cNvPr>
            <p:cNvSpPr>
              <a:spLocks noGrp="1" noRot="1" noMove="1" noResize="1" noEditPoints="1" noAdjustHandles="1" noChangeArrowheads="1" noChangeShapeType="1"/>
            </p:cNvSpPr>
            <p:nvPr/>
          </p:nvSpPr>
          <p:spPr bwMode="auto">
            <a:xfrm>
              <a:off x="7048" y="4026"/>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26">
              <a:extLst>
                <a:ext uri="{FF2B5EF4-FFF2-40B4-BE49-F238E27FC236}">
                  <a16:creationId xmlns:a16="http://schemas.microsoft.com/office/drawing/2014/main" id="{A814D79C-2314-0F7C-5C78-516571B5B4FE}"/>
                </a:ext>
              </a:extLst>
            </p:cNvPr>
            <p:cNvSpPr>
              <a:spLocks noGrp="1" noRot="1" noMove="1" noResize="1" noEditPoints="1" noAdjustHandles="1" noChangeArrowheads="1" noChangeShapeType="1"/>
            </p:cNvSpPr>
            <p:nvPr/>
          </p:nvSpPr>
          <p:spPr bwMode="auto">
            <a:xfrm>
              <a:off x="6922" y="36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8" name="Freeform 27">
              <a:extLst>
                <a:ext uri="{FF2B5EF4-FFF2-40B4-BE49-F238E27FC236}">
                  <a16:creationId xmlns:a16="http://schemas.microsoft.com/office/drawing/2014/main" id="{0CCBAF94-BC67-4813-32F8-324E222C1255}"/>
                </a:ext>
              </a:extLst>
            </p:cNvPr>
            <p:cNvSpPr>
              <a:spLocks noGrp="1" noRot="1" noMove="1" noResize="1" noEditPoints="1" noAdjustHandles="1" noChangeArrowheads="1" noChangeShapeType="1"/>
            </p:cNvSpPr>
            <p:nvPr/>
          </p:nvSpPr>
          <p:spPr bwMode="auto">
            <a:xfrm>
              <a:off x="7301" y="333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9" name="Freeform 28">
              <a:extLst>
                <a:ext uri="{FF2B5EF4-FFF2-40B4-BE49-F238E27FC236}">
                  <a16:creationId xmlns:a16="http://schemas.microsoft.com/office/drawing/2014/main" id="{5A01153A-2C54-B095-0DA0-A1F176B67441}"/>
                </a:ext>
              </a:extLst>
            </p:cNvPr>
            <p:cNvSpPr>
              <a:spLocks noGrp="1" noRot="1" noMove="1" noResize="1" noEditPoints="1" noAdjustHandles="1" noChangeArrowheads="1" noChangeShapeType="1"/>
            </p:cNvSpPr>
            <p:nvPr/>
          </p:nvSpPr>
          <p:spPr bwMode="auto">
            <a:xfrm>
              <a:off x="7427" y="3633"/>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0" name="Freeform 29">
              <a:extLst>
                <a:ext uri="{FF2B5EF4-FFF2-40B4-BE49-F238E27FC236}">
                  <a16:creationId xmlns:a16="http://schemas.microsoft.com/office/drawing/2014/main" id="{E9949415-86AE-708E-19FB-6C91CBFDF0DF}"/>
                </a:ext>
              </a:extLst>
            </p:cNvPr>
            <p:cNvSpPr>
              <a:spLocks noGrp="1" noRot="1" noMove="1" noResize="1" noEditPoints="1" noAdjustHandles="1" noChangeArrowheads="1" noChangeShapeType="1"/>
            </p:cNvSpPr>
            <p:nvPr/>
          </p:nvSpPr>
          <p:spPr bwMode="auto">
            <a:xfrm>
              <a:off x="7427" y="3241"/>
              <a:ext cx="127" cy="196"/>
            </a:xfrm>
            <a:custGeom>
              <a:avLst/>
              <a:gdLst>
                <a:gd name="T0" fmla="*/ 554 w 554"/>
                <a:gd name="T1" fmla="*/ 433 h 865"/>
                <a:gd name="T2" fmla="*/ 0 w 554"/>
                <a:gd name="T3" fmla="*/ 865 h 865"/>
                <a:gd name="T4" fmla="*/ 0 w 554"/>
                <a:gd name="T5" fmla="*/ 433 h 865"/>
                <a:gd name="T6" fmla="*/ 0 w 554"/>
                <a:gd name="T7" fmla="*/ 0 h 865"/>
                <a:gd name="T8" fmla="*/ 554 w 554"/>
                <a:gd name="T9" fmla="*/ 433 h 865"/>
              </a:gdLst>
              <a:ahLst/>
              <a:cxnLst>
                <a:cxn ang="0">
                  <a:pos x="T0" y="T1"/>
                </a:cxn>
                <a:cxn ang="0">
                  <a:pos x="T2" y="T3"/>
                </a:cxn>
                <a:cxn ang="0">
                  <a:pos x="T4" y="T5"/>
                </a:cxn>
                <a:cxn ang="0">
                  <a:pos x="T6" y="T7"/>
                </a:cxn>
                <a:cxn ang="0">
                  <a:pos x="T8" y="T9"/>
                </a:cxn>
              </a:cxnLst>
              <a:rect l="0" t="0" r="r" b="b"/>
              <a:pathLst>
                <a:path w="554" h="865">
                  <a:moveTo>
                    <a:pt x="554" y="433"/>
                  </a:moveTo>
                  <a:lnTo>
                    <a:pt x="0" y="865"/>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1" name="Freeform 30">
              <a:extLst>
                <a:ext uri="{FF2B5EF4-FFF2-40B4-BE49-F238E27FC236}">
                  <a16:creationId xmlns:a16="http://schemas.microsoft.com/office/drawing/2014/main" id="{05BEE0B0-4B6E-F4B6-10AA-4EE0BA5B1523}"/>
                </a:ext>
              </a:extLst>
            </p:cNvPr>
            <p:cNvSpPr>
              <a:spLocks noGrp="1" noRot="1" noMove="1" noResize="1" noEditPoints="1" noAdjustHandles="1" noChangeArrowheads="1" noChangeShapeType="1"/>
            </p:cNvSpPr>
            <p:nvPr/>
          </p:nvSpPr>
          <p:spPr bwMode="auto">
            <a:xfrm>
              <a:off x="7427" y="3437"/>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2" name="Freeform 31">
              <a:extLst>
                <a:ext uri="{FF2B5EF4-FFF2-40B4-BE49-F238E27FC236}">
                  <a16:creationId xmlns:a16="http://schemas.microsoft.com/office/drawing/2014/main" id="{88063957-097A-5771-1E34-43D3445C91DE}"/>
                </a:ext>
              </a:extLst>
            </p:cNvPr>
            <p:cNvSpPr>
              <a:spLocks noGrp="1" noRot="1" noMove="1" noResize="1" noEditPoints="1" noAdjustHandles="1" noChangeArrowheads="1" noChangeShapeType="1"/>
            </p:cNvSpPr>
            <p:nvPr/>
          </p:nvSpPr>
          <p:spPr bwMode="auto">
            <a:xfrm>
              <a:off x="7048" y="3535"/>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32">
              <a:extLst>
                <a:ext uri="{FF2B5EF4-FFF2-40B4-BE49-F238E27FC236}">
                  <a16:creationId xmlns:a16="http://schemas.microsoft.com/office/drawing/2014/main" id="{BD24F370-A542-8EB8-6D51-3EA84EB1790C}"/>
                </a:ext>
              </a:extLst>
            </p:cNvPr>
            <p:cNvSpPr>
              <a:spLocks noGrp="1" noRot="1" noMove="1" noResize="1" noEditPoints="1" noAdjustHandles="1" noChangeArrowheads="1" noChangeShapeType="1"/>
            </p:cNvSpPr>
            <p:nvPr/>
          </p:nvSpPr>
          <p:spPr bwMode="auto">
            <a:xfrm>
              <a:off x="7301" y="304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33">
              <a:extLst>
                <a:ext uri="{FF2B5EF4-FFF2-40B4-BE49-F238E27FC236}">
                  <a16:creationId xmlns:a16="http://schemas.microsoft.com/office/drawing/2014/main" id="{C7A7DB8D-B5DE-8958-4E53-B8F4D3151161}"/>
                </a:ext>
              </a:extLst>
            </p:cNvPr>
            <p:cNvSpPr>
              <a:spLocks noGrp="1" noRot="1" noMove="1" noResize="1" noEditPoints="1" noAdjustHandles="1" noChangeArrowheads="1" noChangeShapeType="1"/>
            </p:cNvSpPr>
            <p:nvPr/>
          </p:nvSpPr>
          <p:spPr bwMode="auto">
            <a:xfrm>
              <a:off x="7175" y="35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34">
              <a:extLst>
                <a:ext uri="{FF2B5EF4-FFF2-40B4-BE49-F238E27FC236}">
                  <a16:creationId xmlns:a16="http://schemas.microsoft.com/office/drawing/2014/main" id="{15CD75CF-0E90-F615-4899-4CCC9734AC02}"/>
                </a:ext>
              </a:extLst>
            </p:cNvPr>
            <p:cNvSpPr>
              <a:spLocks noGrp="1" noRot="1" noMove="1" noResize="1" noEditPoints="1" noAdjustHandles="1" noChangeArrowheads="1" noChangeShapeType="1"/>
            </p:cNvSpPr>
            <p:nvPr/>
          </p:nvSpPr>
          <p:spPr bwMode="auto">
            <a:xfrm>
              <a:off x="7301" y="3241"/>
              <a:ext cx="126" cy="196"/>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35">
              <a:extLst>
                <a:ext uri="{FF2B5EF4-FFF2-40B4-BE49-F238E27FC236}">
                  <a16:creationId xmlns:a16="http://schemas.microsoft.com/office/drawing/2014/main" id="{1D8365A4-6E7E-4F7C-0AC6-73F7A622AF5E}"/>
                </a:ext>
              </a:extLst>
            </p:cNvPr>
            <p:cNvSpPr>
              <a:spLocks noGrp="1" noRot="1" noMove="1" noResize="1" noEditPoints="1" noAdjustHandles="1" noChangeArrowheads="1" noChangeShapeType="1"/>
            </p:cNvSpPr>
            <p:nvPr/>
          </p:nvSpPr>
          <p:spPr bwMode="auto">
            <a:xfrm>
              <a:off x="7301" y="314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36">
              <a:extLst>
                <a:ext uri="{FF2B5EF4-FFF2-40B4-BE49-F238E27FC236}">
                  <a16:creationId xmlns:a16="http://schemas.microsoft.com/office/drawing/2014/main" id="{6299C39F-0564-91E0-343B-EF35C96E3424}"/>
                </a:ext>
              </a:extLst>
            </p:cNvPr>
            <p:cNvSpPr>
              <a:spLocks noGrp="1" noRot="1" noMove="1" noResize="1" noEditPoints="1" noAdjustHandles="1" noChangeArrowheads="1" noChangeShapeType="1"/>
            </p:cNvSpPr>
            <p:nvPr/>
          </p:nvSpPr>
          <p:spPr bwMode="auto">
            <a:xfrm>
              <a:off x="7427" y="3143"/>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37">
              <a:extLst>
                <a:ext uri="{FF2B5EF4-FFF2-40B4-BE49-F238E27FC236}">
                  <a16:creationId xmlns:a16="http://schemas.microsoft.com/office/drawing/2014/main" id="{6863FCB1-B748-47E0-737B-1B0546C21524}"/>
                </a:ext>
              </a:extLst>
            </p:cNvPr>
            <p:cNvSpPr>
              <a:spLocks noGrp="1" noRot="1" noMove="1" noResize="1" noEditPoints="1" noAdjustHandles="1" noChangeArrowheads="1" noChangeShapeType="1"/>
            </p:cNvSpPr>
            <p:nvPr/>
          </p:nvSpPr>
          <p:spPr bwMode="auto">
            <a:xfrm>
              <a:off x="7554" y="373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38">
              <a:extLst>
                <a:ext uri="{FF2B5EF4-FFF2-40B4-BE49-F238E27FC236}">
                  <a16:creationId xmlns:a16="http://schemas.microsoft.com/office/drawing/2014/main" id="{A2FB6981-85C5-6980-B4CE-C4B5318A8EF5}"/>
                </a:ext>
              </a:extLst>
            </p:cNvPr>
            <p:cNvSpPr>
              <a:spLocks noGrp="1" noRot="1" noMove="1" noResize="1" noEditPoints="1" noAdjustHandles="1" noChangeArrowheads="1" noChangeShapeType="1"/>
            </p:cNvSpPr>
            <p:nvPr/>
          </p:nvSpPr>
          <p:spPr bwMode="auto">
            <a:xfrm>
              <a:off x="7175" y="343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39">
              <a:extLst>
                <a:ext uri="{FF2B5EF4-FFF2-40B4-BE49-F238E27FC236}">
                  <a16:creationId xmlns:a16="http://schemas.microsoft.com/office/drawing/2014/main" id="{ECA88CEA-6A96-206E-92A3-7DA4C21683C1}"/>
                </a:ext>
              </a:extLst>
            </p:cNvPr>
            <p:cNvSpPr>
              <a:spLocks noGrp="1" noRot="1" noMove="1" noResize="1" noEditPoints="1" noAdjustHandles="1" noChangeArrowheads="1" noChangeShapeType="1"/>
            </p:cNvSpPr>
            <p:nvPr/>
          </p:nvSpPr>
          <p:spPr bwMode="auto">
            <a:xfrm>
              <a:off x="7048" y="3437"/>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40">
              <a:extLst>
                <a:ext uri="{FF2B5EF4-FFF2-40B4-BE49-F238E27FC236}">
                  <a16:creationId xmlns:a16="http://schemas.microsoft.com/office/drawing/2014/main" id="{A1AB9104-9B02-8D64-5266-DF841E48DFA7}"/>
                </a:ext>
              </a:extLst>
            </p:cNvPr>
            <p:cNvSpPr>
              <a:spLocks noGrp="1" noRot="1" noMove="1" noResize="1" noEditPoints="1" noAdjustHandles="1" noChangeArrowheads="1" noChangeShapeType="1"/>
            </p:cNvSpPr>
            <p:nvPr/>
          </p:nvSpPr>
          <p:spPr bwMode="auto">
            <a:xfrm>
              <a:off x="7554" y="3143"/>
              <a:ext cx="126"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41">
              <a:extLst>
                <a:ext uri="{FF2B5EF4-FFF2-40B4-BE49-F238E27FC236}">
                  <a16:creationId xmlns:a16="http://schemas.microsoft.com/office/drawing/2014/main" id="{F1E57F19-DC6C-01A7-3815-5AAF347DCC81}"/>
                </a:ext>
              </a:extLst>
            </p:cNvPr>
            <p:cNvSpPr>
              <a:spLocks noGrp="1" noRot="1" noMove="1" noResize="1" noEditPoints="1" noAdjustHandles="1" noChangeArrowheads="1" noChangeShapeType="1"/>
            </p:cNvSpPr>
            <p:nvPr/>
          </p:nvSpPr>
          <p:spPr bwMode="auto">
            <a:xfrm>
              <a:off x="7175" y="36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42">
              <a:extLst>
                <a:ext uri="{FF2B5EF4-FFF2-40B4-BE49-F238E27FC236}">
                  <a16:creationId xmlns:a16="http://schemas.microsoft.com/office/drawing/2014/main" id="{F8DB78F8-EF77-04D7-3546-91F559D22D85}"/>
                </a:ext>
              </a:extLst>
            </p:cNvPr>
            <p:cNvSpPr>
              <a:spLocks noGrp="1" noRot="1" noMove="1" noResize="1" noEditPoints="1" noAdjustHandles="1" noChangeArrowheads="1" noChangeShapeType="1"/>
            </p:cNvSpPr>
            <p:nvPr/>
          </p:nvSpPr>
          <p:spPr bwMode="auto">
            <a:xfrm>
              <a:off x="7048" y="3633"/>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43">
              <a:extLst>
                <a:ext uri="{FF2B5EF4-FFF2-40B4-BE49-F238E27FC236}">
                  <a16:creationId xmlns:a16="http://schemas.microsoft.com/office/drawing/2014/main" id="{8DAAF1F7-E75F-D0A0-C98A-1B9477AB5DB1}"/>
                </a:ext>
              </a:extLst>
            </p:cNvPr>
            <p:cNvSpPr>
              <a:spLocks noGrp="1" noRot="1" noMove="1" noResize="1" noEditPoints="1" noAdjustHandles="1" noChangeArrowheads="1" noChangeShapeType="1"/>
            </p:cNvSpPr>
            <p:nvPr/>
          </p:nvSpPr>
          <p:spPr bwMode="auto">
            <a:xfrm>
              <a:off x="7048" y="2652"/>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44">
              <a:extLst>
                <a:ext uri="{FF2B5EF4-FFF2-40B4-BE49-F238E27FC236}">
                  <a16:creationId xmlns:a16="http://schemas.microsoft.com/office/drawing/2014/main" id="{B47AC4ED-5A72-889F-3E50-7B912361212C}"/>
                </a:ext>
              </a:extLst>
            </p:cNvPr>
            <p:cNvSpPr>
              <a:spLocks noGrp="1" noRot="1" noMove="1" noResize="1" noEditPoints="1" noAdjustHandles="1" noChangeArrowheads="1" noChangeShapeType="1"/>
            </p:cNvSpPr>
            <p:nvPr/>
          </p:nvSpPr>
          <p:spPr bwMode="auto">
            <a:xfrm>
              <a:off x="7175" y="3241"/>
              <a:ext cx="126"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45">
              <a:extLst>
                <a:ext uri="{FF2B5EF4-FFF2-40B4-BE49-F238E27FC236}">
                  <a16:creationId xmlns:a16="http://schemas.microsoft.com/office/drawing/2014/main" id="{C5988EFC-0C58-488A-3D03-5B48F082D784}"/>
                </a:ext>
              </a:extLst>
            </p:cNvPr>
            <p:cNvSpPr>
              <a:spLocks noGrp="1" noRot="1" noMove="1" noResize="1" noEditPoints="1" noAdjustHandles="1" noChangeArrowheads="1" noChangeShapeType="1"/>
            </p:cNvSpPr>
            <p:nvPr/>
          </p:nvSpPr>
          <p:spPr bwMode="auto">
            <a:xfrm>
              <a:off x="7554" y="4124"/>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46">
              <a:extLst>
                <a:ext uri="{FF2B5EF4-FFF2-40B4-BE49-F238E27FC236}">
                  <a16:creationId xmlns:a16="http://schemas.microsoft.com/office/drawing/2014/main" id="{1E9CA0BD-01A9-4CDC-95C4-A3B107846988}"/>
                </a:ext>
              </a:extLst>
            </p:cNvPr>
            <p:cNvSpPr>
              <a:spLocks noGrp="1" noRot="1" noMove="1" noResize="1" noEditPoints="1" noAdjustHandles="1" noChangeArrowheads="1" noChangeShapeType="1"/>
            </p:cNvSpPr>
            <p:nvPr/>
          </p:nvSpPr>
          <p:spPr bwMode="auto">
            <a:xfrm>
              <a:off x="7301" y="2259"/>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47">
              <a:extLst>
                <a:ext uri="{FF2B5EF4-FFF2-40B4-BE49-F238E27FC236}">
                  <a16:creationId xmlns:a16="http://schemas.microsoft.com/office/drawing/2014/main" id="{DE9E72BC-51C6-1371-A2E0-8FB90319A20E}"/>
                </a:ext>
              </a:extLst>
            </p:cNvPr>
            <p:cNvSpPr>
              <a:spLocks noGrp="1" noRot="1" noMove="1" noResize="1" noEditPoints="1" noAdjustHandles="1" noChangeArrowheads="1" noChangeShapeType="1"/>
            </p:cNvSpPr>
            <p:nvPr/>
          </p:nvSpPr>
          <p:spPr bwMode="auto">
            <a:xfrm>
              <a:off x="7427" y="3339"/>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Freeform 48">
              <a:extLst>
                <a:ext uri="{FF2B5EF4-FFF2-40B4-BE49-F238E27FC236}">
                  <a16:creationId xmlns:a16="http://schemas.microsoft.com/office/drawing/2014/main" id="{D2A92187-F6F3-16F6-8C13-E83DC7D450EF}"/>
                </a:ext>
              </a:extLst>
            </p:cNvPr>
            <p:cNvSpPr>
              <a:spLocks noGrp="1" noRot="1" noMove="1" noResize="1" noEditPoints="1" noAdjustHandles="1" noChangeArrowheads="1" noChangeShapeType="1"/>
            </p:cNvSpPr>
            <p:nvPr/>
          </p:nvSpPr>
          <p:spPr bwMode="auto">
            <a:xfrm>
              <a:off x="6922" y="35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Freeform 49">
              <a:extLst>
                <a:ext uri="{FF2B5EF4-FFF2-40B4-BE49-F238E27FC236}">
                  <a16:creationId xmlns:a16="http://schemas.microsoft.com/office/drawing/2014/main" id="{17FCB02D-1D5B-63D4-B0AC-BA8BA9B6C299}"/>
                </a:ext>
              </a:extLst>
            </p:cNvPr>
            <p:cNvSpPr>
              <a:spLocks noGrp="1" noRot="1" noMove="1" noResize="1" noEditPoints="1" noAdjustHandles="1" noChangeArrowheads="1" noChangeShapeType="1"/>
            </p:cNvSpPr>
            <p:nvPr/>
          </p:nvSpPr>
          <p:spPr bwMode="auto">
            <a:xfrm>
              <a:off x="6922" y="314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50">
              <a:extLst>
                <a:ext uri="{FF2B5EF4-FFF2-40B4-BE49-F238E27FC236}">
                  <a16:creationId xmlns:a16="http://schemas.microsoft.com/office/drawing/2014/main" id="{1CFF4F37-95EB-609F-D355-E68669F7055F}"/>
                </a:ext>
              </a:extLst>
            </p:cNvPr>
            <p:cNvSpPr>
              <a:spLocks noGrp="1" noRot="1" noMove="1" noResize="1" noEditPoints="1" noAdjustHandles="1" noChangeArrowheads="1" noChangeShapeType="1"/>
            </p:cNvSpPr>
            <p:nvPr/>
          </p:nvSpPr>
          <p:spPr bwMode="auto">
            <a:xfrm>
              <a:off x="6922" y="37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2" name="Freeform 51">
              <a:extLst>
                <a:ext uri="{FF2B5EF4-FFF2-40B4-BE49-F238E27FC236}">
                  <a16:creationId xmlns:a16="http://schemas.microsoft.com/office/drawing/2014/main" id="{EF20276F-8414-B984-613E-A7B6E2AD2230}"/>
                </a:ext>
              </a:extLst>
            </p:cNvPr>
            <p:cNvSpPr>
              <a:spLocks noGrp="1" noRot="1" noMove="1" noResize="1" noEditPoints="1" noAdjustHandles="1" noChangeArrowheads="1" noChangeShapeType="1"/>
            </p:cNvSpPr>
            <p:nvPr/>
          </p:nvSpPr>
          <p:spPr bwMode="auto">
            <a:xfrm>
              <a:off x="6796" y="3927"/>
              <a:ext cx="126"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3" name="Freeform 52">
              <a:extLst>
                <a:ext uri="{FF2B5EF4-FFF2-40B4-BE49-F238E27FC236}">
                  <a16:creationId xmlns:a16="http://schemas.microsoft.com/office/drawing/2014/main" id="{12C9CA6C-5AF9-986E-004B-099B4EFE4BA4}"/>
                </a:ext>
              </a:extLst>
            </p:cNvPr>
            <p:cNvSpPr>
              <a:spLocks noGrp="1" noRot="1" noMove="1" noResize="1" noEditPoints="1" noAdjustHandles="1" noChangeArrowheads="1" noChangeShapeType="1"/>
            </p:cNvSpPr>
            <p:nvPr/>
          </p:nvSpPr>
          <p:spPr bwMode="auto">
            <a:xfrm>
              <a:off x="6796" y="3829"/>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4" name="Freeform 53">
              <a:extLst>
                <a:ext uri="{FF2B5EF4-FFF2-40B4-BE49-F238E27FC236}">
                  <a16:creationId xmlns:a16="http://schemas.microsoft.com/office/drawing/2014/main" id="{97F2FF5E-67DC-EA17-18FD-1B40A229ED11}"/>
                </a:ext>
              </a:extLst>
            </p:cNvPr>
            <p:cNvSpPr>
              <a:spLocks noGrp="1" noRot="1" noMove="1" noResize="1" noEditPoints="1" noAdjustHandles="1" noChangeArrowheads="1" noChangeShapeType="1"/>
            </p:cNvSpPr>
            <p:nvPr/>
          </p:nvSpPr>
          <p:spPr bwMode="auto">
            <a:xfrm>
              <a:off x="7554" y="3241"/>
              <a:ext cx="126" cy="196"/>
            </a:xfrm>
            <a:custGeom>
              <a:avLst/>
              <a:gdLst>
                <a:gd name="T0" fmla="*/ 0 w 554"/>
                <a:gd name="T1" fmla="*/ 433 h 865"/>
                <a:gd name="T2" fmla="*/ 554 w 554"/>
                <a:gd name="T3" fmla="*/ 0 h 865"/>
                <a:gd name="T4" fmla="*/ 554 w 554"/>
                <a:gd name="T5" fmla="*/ 433 h 865"/>
                <a:gd name="T6" fmla="*/ 554 w 554"/>
                <a:gd name="T7" fmla="*/ 865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0"/>
                  </a:lnTo>
                  <a:lnTo>
                    <a:pt x="554" y="433"/>
                  </a:lnTo>
                  <a:lnTo>
                    <a:pt x="554" y="865"/>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5" name="Freeform 54">
              <a:extLst>
                <a:ext uri="{FF2B5EF4-FFF2-40B4-BE49-F238E27FC236}">
                  <a16:creationId xmlns:a16="http://schemas.microsoft.com/office/drawing/2014/main" id="{0681F4DD-DA49-ED96-40DC-851A68B49ACA}"/>
                </a:ext>
              </a:extLst>
            </p:cNvPr>
            <p:cNvSpPr>
              <a:spLocks noGrp="1" noRot="1" noMove="1" noResize="1" noEditPoints="1" noAdjustHandles="1" noChangeArrowheads="1" noChangeShapeType="1"/>
            </p:cNvSpPr>
            <p:nvPr/>
          </p:nvSpPr>
          <p:spPr bwMode="auto">
            <a:xfrm>
              <a:off x="7048" y="3829"/>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6" name="Freeform 55">
              <a:extLst>
                <a:ext uri="{FF2B5EF4-FFF2-40B4-BE49-F238E27FC236}">
                  <a16:creationId xmlns:a16="http://schemas.microsoft.com/office/drawing/2014/main" id="{B4E5FE45-7649-6631-04EA-06D7742F1233}"/>
                </a:ext>
              </a:extLst>
            </p:cNvPr>
            <p:cNvSpPr>
              <a:spLocks noGrp="1" noRot="1" noMove="1" noResize="1" noEditPoints="1" noAdjustHandles="1" noChangeArrowheads="1" noChangeShapeType="1"/>
            </p:cNvSpPr>
            <p:nvPr/>
          </p:nvSpPr>
          <p:spPr bwMode="auto">
            <a:xfrm>
              <a:off x="7301" y="35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7" name="Freeform 56">
              <a:extLst>
                <a:ext uri="{FF2B5EF4-FFF2-40B4-BE49-F238E27FC236}">
                  <a16:creationId xmlns:a16="http://schemas.microsoft.com/office/drawing/2014/main" id="{863636AD-D2A9-387B-7E1C-1E86307CD02A}"/>
                </a:ext>
              </a:extLst>
            </p:cNvPr>
            <p:cNvSpPr>
              <a:spLocks noGrp="1" noRot="1" noMove="1" noResize="1" noEditPoints="1" noAdjustHandles="1" noChangeArrowheads="1" noChangeShapeType="1"/>
            </p:cNvSpPr>
            <p:nvPr/>
          </p:nvSpPr>
          <p:spPr bwMode="auto">
            <a:xfrm>
              <a:off x="7048" y="3339"/>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Freeform 57">
              <a:extLst>
                <a:ext uri="{FF2B5EF4-FFF2-40B4-BE49-F238E27FC236}">
                  <a16:creationId xmlns:a16="http://schemas.microsoft.com/office/drawing/2014/main" id="{6C306655-A716-7BD5-953C-D042D30AF1B9}"/>
                </a:ext>
              </a:extLst>
            </p:cNvPr>
            <p:cNvSpPr>
              <a:spLocks noGrp="1" noRot="1" noMove="1" noResize="1" noEditPoints="1" noAdjustHandles="1" noChangeArrowheads="1" noChangeShapeType="1"/>
            </p:cNvSpPr>
            <p:nvPr/>
          </p:nvSpPr>
          <p:spPr bwMode="auto">
            <a:xfrm>
              <a:off x="6922" y="412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Freeform 58">
              <a:extLst>
                <a:ext uri="{FF2B5EF4-FFF2-40B4-BE49-F238E27FC236}">
                  <a16:creationId xmlns:a16="http://schemas.microsoft.com/office/drawing/2014/main" id="{6BA926C7-6F37-756A-B934-C47614A26BCF}"/>
                </a:ext>
              </a:extLst>
            </p:cNvPr>
            <p:cNvSpPr>
              <a:spLocks noGrp="1" noRot="1" noMove="1" noResize="1" noEditPoints="1" noAdjustHandles="1" noChangeArrowheads="1" noChangeShapeType="1"/>
            </p:cNvSpPr>
            <p:nvPr/>
          </p:nvSpPr>
          <p:spPr bwMode="auto">
            <a:xfrm>
              <a:off x="6669" y="3927"/>
              <a:ext cx="127" cy="197"/>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Freeform 59">
              <a:extLst>
                <a:ext uri="{FF2B5EF4-FFF2-40B4-BE49-F238E27FC236}">
                  <a16:creationId xmlns:a16="http://schemas.microsoft.com/office/drawing/2014/main" id="{50F7CA58-CA12-46B3-3B0A-44D23D36B458}"/>
                </a:ext>
              </a:extLst>
            </p:cNvPr>
            <p:cNvSpPr>
              <a:spLocks noGrp="1" noRot="1" noMove="1" noResize="1" noEditPoints="1" noAdjustHandles="1" noChangeArrowheads="1" noChangeShapeType="1"/>
            </p:cNvSpPr>
            <p:nvPr/>
          </p:nvSpPr>
          <p:spPr bwMode="auto">
            <a:xfrm>
              <a:off x="6669" y="3731"/>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Freeform 60">
              <a:extLst>
                <a:ext uri="{FF2B5EF4-FFF2-40B4-BE49-F238E27FC236}">
                  <a16:creationId xmlns:a16="http://schemas.microsoft.com/office/drawing/2014/main" id="{026A27EE-7E7D-2643-EFD0-5D5B459C7BCB}"/>
                </a:ext>
              </a:extLst>
            </p:cNvPr>
            <p:cNvSpPr>
              <a:spLocks noGrp="1" noRot="1" noMove="1" noResize="1" noEditPoints="1" noAdjustHandles="1" noChangeArrowheads="1" noChangeShapeType="1"/>
            </p:cNvSpPr>
            <p:nvPr/>
          </p:nvSpPr>
          <p:spPr bwMode="auto">
            <a:xfrm>
              <a:off x="7427" y="3927"/>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Freeform 61">
              <a:extLst>
                <a:ext uri="{FF2B5EF4-FFF2-40B4-BE49-F238E27FC236}">
                  <a16:creationId xmlns:a16="http://schemas.microsoft.com/office/drawing/2014/main" id="{C19AA5AE-B50A-5A0E-1044-1C30E2143CC2}"/>
                </a:ext>
              </a:extLst>
            </p:cNvPr>
            <p:cNvSpPr>
              <a:spLocks noGrp="1" noRot="1" noMove="1" noResize="1" noEditPoints="1" noAdjustHandles="1" noChangeArrowheads="1" noChangeShapeType="1"/>
            </p:cNvSpPr>
            <p:nvPr/>
          </p:nvSpPr>
          <p:spPr bwMode="auto">
            <a:xfrm>
              <a:off x="7301" y="3927"/>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Freeform 62">
              <a:extLst>
                <a:ext uri="{FF2B5EF4-FFF2-40B4-BE49-F238E27FC236}">
                  <a16:creationId xmlns:a16="http://schemas.microsoft.com/office/drawing/2014/main" id="{33FFB862-A3A7-DA03-2F69-20E72420B01E}"/>
                </a:ext>
              </a:extLst>
            </p:cNvPr>
            <p:cNvSpPr>
              <a:spLocks noGrp="1" noRot="1" noMove="1" noResize="1" noEditPoints="1" noAdjustHandles="1" noChangeArrowheads="1" noChangeShapeType="1"/>
            </p:cNvSpPr>
            <p:nvPr/>
          </p:nvSpPr>
          <p:spPr bwMode="auto">
            <a:xfrm>
              <a:off x="7301" y="402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4" name="Freeform 63">
              <a:extLst>
                <a:ext uri="{FF2B5EF4-FFF2-40B4-BE49-F238E27FC236}">
                  <a16:creationId xmlns:a16="http://schemas.microsoft.com/office/drawing/2014/main" id="{8F86BA44-69E7-20F6-932B-F2FFDB24DADF}"/>
                </a:ext>
              </a:extLst>
            </p:cNvPr>
            <p:cNvSpPr>
              <a:spLocks noGrp="1" noRot="1" noMove="1" noResize="1" noEditPoints="1" noAdjustHandles="1" noChangeArrowheads="1" noChangeShapeType="1"/>
            </p:cNvSpPr>
            <p:nvPr/>
          </p:nvSpPr>
          <p:spPr bwMode="auto">
            <a:xfrm>
              <a:off x="5911" y="3927"/>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19" name="UNIVERSITÄT PADERBORN Logo">
            <a:extLst>
              <a:ext uri="{FF2B5EF4-FFF2-40B4-BE49-F238E27FC236}">
                <a16:creationId xmlns:a16="http://schemas.microsoft.com/office/drawing/2014/main" id="{A4F28B7D-682C-B2CB-E94D-845137C65BEE}"/>
              </a:ext>
            </a:extLst>
          </p:cNvPr>
          <p:cNvPicPr>
            <a:picLocks noGrp="1" noRot="1" noChangeAspect="1" noMove="1" noResize="1" noEditPoints="1" noAdjustHandles="1" noChangeArrowheads="1" noChangeShapeType="1" noCrop="1"/>
          </p:cNvPicPr>
          <p:nvPr/>
        </p:nvPicPr>
        <p:blipFill>
          <a:blip r:embed="rId2"/>
          <a:srcRect/>
          <a:stretch/>
        </p:blipFill>
        <p:spPr>
          <a:xfrm>
            <a:off x="351364" y="254012"/>
            <a:ext cx="2584799" cy="1052305"/>
          </a:xfrm>
          <a:prstGeom prst="rect">
            <a:avLst/>
          </a:prstGeom>
        </p:spPr>
      </p:pic>
      <p:sp>
        <p:nvSpPr>
          <p:cNvPr id="15" name="Logo Trenner">
            <a:extLst>
              <a:ext uri="{FF2B5EF4-FFF2-40B4-BE49-F238E27FC236}">
                <a16:creationId xmlns:a16="http://schemas.microsoft.com/office/drawing/2014/main" id="{9E1DC981-F581-645C-FD53-78865C49B74C}"/>
              </a:ext>
            </a:extLst>
          </p:cNvPr>
          <p:cNvSpPr>
            <a:spLocks noChangeAspect="1"/>
          </p:cNvSpPr>
          <p:nvPr/>
        </p:nvSpPr>
        <p:spPr bwMode="auto">
          <a:xfrm>
            <a:off x="2928938" y="430213"/>
            <a:ext cx="33337" cy="733425"/>
          </a:xfrm>
          <a:custGeom>
            <a:avLst/>
            <a:gdLst>
              <a:gd name="T0" fmla="*/ 71 w 71"/>
              <a:gd name="T1" fmla="*/ 1962 h 2018"/>
              <a:gd name="T2" fmla="*/ 71 w 71"/>
              <a:gd name="T3" fmla="*/ 0 h 2018"/>
              <a:gd name="T4" fmla="*/ 0 w 71"/>
              <a:gd name="T5" fmla="*/ 58 h 2018"/>
              <a:gd name="T6" fmla="*/ 0 w 71"/>
              <a:gd name="T7" fmla="*/ 2018 h 2018"/>
              <a:gd name="T8" fmla="*/ 71 w 71"/>
              <a:gd name="T9" fmla="*/ 1962 h 2018"/>
            </a:gdLst>
            <a:ahLst/>
            <a:cxnLst>
              <a:cxn ang="0">
                <a:pos x="T0" y="T1"/>
              </a:cxn>
              <a:cxn ang="0">
                <a:pos x="T2" y="T3"/>
              </a:cxn>
              <a:cxn ang="0">
                <a:pos x="T4" y="T5"/>
              </a:cxn>
              <a:cxn ang="0">
                <a:pos x="T6" y="T7"/>
              </a:cxn>
              <a:cxn ang="0">
                <a:pos x="T8" y="T9"/>
              </a:cxn>
            </a:cxnLst>
            <a:rect l="0" t="0" r="r" b="b"/>
            <a:pathLst>
              <a:path w="71" h="2018">
                <a:moveTo>
                  <a:pt x="71" y="1962"/>
                </a:moveTo>
                <a:lnTo>
                  <a:pt x="71" y="0"/>
                </a:lnTo>
                <a:lnTo>
                  <a:pt x="0" y="58"/>
                </a:lnTo>
                <a:lnTo>
                  <a:pt x="0" y="2018"/>
                </a:lnTo>
                <a:lnTo>
                  <a:pt x="71" y="1962"/>
                </a:lnTo>
                <a:close/>
              </a:path>
            </a:pathLst>
          </a:custGeom>
          <a:solidFill>
            <a:srgbClr val="E8E8EF"/>
          </a:solidFill>
          <a:ln>
            <a:noFill/>
          </a:ln>
        </p:spPr>
        <p:txBody>
          <a:bodyPr vert="horz" wrap="square" lIns="91440" tIns="45720" rIns="91440" bIns="45720" numCol="1" anchor="t" anchorCtr="0" compatLnSpc="1">
            <a:prstTxWarp prst="textNoShape">
              <a:avLst/>
            </a:prstTxWarp>
          </a:bodyPr>
          <a:lstStyle/>
          <a:p>
            <a:endParaRPr lang="de-DE"/>
          </a:p>
        </p:txBody>
      </p:sp>
      <p:sp>
        <p:nvSpPr>
          <p:cNvPr id="14" name="Text">
            <a:extLst>
              <a:ext uri="{FF2B5EF4-FFF2-40B4-BE49-F238E27FC236}">
                <a16:creationId xmlns:a16="http://schemas.microsoft.com/office/drawing/2014/main" id="{E171BC48-5C76-4B1B-F20C-D3D1CC11FB46}"/>
              </a:ext>
            </a:extLst>
          </p:cNvPr>
          <p:cNvSpPr>
            <a:spLocks noGrp="1"/>
          </p:cNvSpPr>
          <p:nvPr>
            <p:ph type="body" orient="vert" idx="12" hasCustomPrompt="1"/>
          </p:nvPr>
        </p:nvSpPr>
        <p:spPr>
          <a:xfrm>
            <a:off x="1219200" y="5688013"/>
            <a:ext cx="8548688" cy="684000"/>
          </a:xfrm>
          <a:prstGeom prst="rect">
            <a:avLst/>
          </a:prstGeom>
        </p:spPr>
        <p:txBody>
          <a:bodyPr vert="horz" numCol="1"/>
          <a:lstStyle>
            <a:lvl1pPr marL="0" indent="0">
              <a:lnSpc>
                <a:spcPct val="127000"/>
              </a:lnSpc>
              <a:spcBef>
                <a:spcPts val="0"/>
              </a:spcBef>
              <a:spcAft>
                <a:spcPts val="0"/>
              </a:spcAft>
              <a:buFont typeface="+mj-lt"/>
              <a:buNone/>
              <a:defRPr sz="1600"/>
            </a:lvl1pPr>
            <a:lvl2pPr marL="0" indent="0">
              <a:lnSpc>
                <a:spcPct val="127000"/>
              </a:lnSpc>
              <a:spcBef>
                <a:spcPts val="0"/>
              </a:spcBef>
              <a:spcAft>
                <a:spcPts val="0"/>
              </a:spcAft>
              <a:buFont typeface="+mj-lt"/>
              <a:buNone/>
              <a:defRPr sz="1600"/>
            </a:lvl2pPr>
            <a:lvl3pPr marL="0" indent="0">
              <a:lnSpc>
                <a:spcPct val="127000"/>
              </a:lnSpc>
              <a:spcBef>
                <a:spcPts val="0"/>
              </a:spcBef>
              <a:spcAft>
                <a:spcPts val="0"/>
              </a:spcAft>
              <a:buFont typeface="+mj-lt"/>
              <a:buNone/>
              <a:defRPr sz="1600"/>
            </a:lvl3pPr>
            <a:lvl4pPr marL="0" indent="0">
              <a:lnSpc>
                <a:spcPct val="127000"/>
              </a:lnSpc>
              <a:spcBef>
                <a:spcPts val="0"/>
              </a:spcBef>
              <a:spcAft>
                <a:spcPts val="0"/>
              </a:spcAft>
              <a:buFont typeface="+mj-lt"/>
              <a:buNone/>
              <a:defRPr sz="1600"/>
            </a:lvl4pPr>
            <a:lvl5pPr marL="0" indent="0">
              <a:lnSpc>
                <a:spcPct val="127000"/>
              </a:lnSpc>
              <a:spcBef>
                <a:spcPts val="0"/>
              </a:spcBef>
              <a:spcAft>
                <a:spcPts val="0"/>
              </a:spcAft>
              <a:buFont typeface="+mj-lt"/>
              <a:buNone/>
              <a:defRPr sz="1600"/>
            </a:lvl5pPr>
            <a:lvl6pPr marL="0" indent="0">
              <a:lnSpc>
                <a:spcPct val="127000"/>
              </a:lnSpc>
              <a:spcBef>
                <a:spcPts val="0"/>
              </a:spcBef>
              <a:spcAft>
                <a:spcPts val="0"/>
              </a:spcAft>
              <a:buFont typeface="+mj-lt"/>
              <a:buNone/>
              <a:defRPr sz="1600"/>
            </a:lvl6pPr>
            <a:lvl7pPr marL="0" indent="0">
              <a:lnSpc>
                <a:spcPct val="127000"/>
              </a:lnSpc>
              <a:spcBef>
                <a:spcPts val="0"/>
              </a:spcBef>
              <a:spcAft>
                <a:spcPts val="0"/>
              </a:spcAft>
              <a:buFont typeface="+mj-lt"/>
              <a:buNone/>
              <a:defRPr sz="1600"/>
            </a:lvl7pPr>
            <a:lvl8pPr marL="0" indent="0">
              <a:lnSpc>
                <a:spcPct val="127000"/>
              </a:lnSpc>
              <a:spcBef>
                <a:spcPts val="0"/>
              </a:spcBef>
              <a:spcAft>
                <a:spcPts val="0"/>
              </a:spcAft>
              <a:buFont typeface="+mj-lt"/>
              <a:buNone/>
              <a:defRPr sz="1600"/>
            </a:lvl8pPr>
            <a:lvl9pPr marL="0" indent="0">
              <a:lnSpc>
                <a:spcPct val="127000"/>
              </a:lnSpc>
              <a:spcBef>
                <a:spcPts val="0"/>
              </a:spcBef>
              <a:spcAft>
                <a:spcPts val="0"/>
              </a:spcAft>
              <a:buFont typeface="+mj-lt"/>
              <a:buNone/>
              <a:defRPr sz="1600"/>
            </a:lvl9pPr>
          </a:lstStyle>
          <a:p>
            <a:r>
              <a:rPr lang="de-DE" dirty="0"/>
              <a:t>Akademischer Titel Vorname Nachname Referent*in</a:t>
            </a:r>
            <a:br>
              <a:rPr lang="de-DE" dirty="0"/>
            </a:br>
            <a:r>
              <a:rPr lang="de-DE" dirty="0"/>
              <a:t>XX. Monat 20XX</a:t>
            </a:r>
          </a:p>
        </p:txBody>
      </p:sp>
      <p:sp>
        <p:nvSpPr>
          <p:cNvPr id="3" name="Untertitel">
            <a:extLst>
              <a:ext uri="{FF2B5EF4-FFF2-40B4-BE49-F238E27FC236}">
                <a16:creationId xmlns:a16="http://schemas.microsoft.com/office/drawing/2014/main" id="{D6D4D647-3129-77A4-44F9-D0026D9370B9}"/>
              </a:ext>
            </a:extLst>
          </p:cNvPr>
          <p:cNvSpPr>
            <a:spLocks noGrp="1"/>
          </p:cNvSpPr>
          <p:nvPr>
            <p:ph type="subTitle" idx="1" hasCustomPrompt="1"/>
          </p:nvPr>
        </p:nvSpPr>
        <p:spPr>
          <a:xfrm>
            <a:off x="1219200" y="3803651"/>
            <a:ext cx="8548688" cy="1332000"/>
          </a:xfrm>
          <a:prstGeom prst="rect">
            <a:avLst/>
          </a:prstGeom>
        </p:spPr>
        <p:txBody>
          <a:bodyPr/>
          <a:lstStyle>
            <a:lvl1pPr marL="0" indent="0" algn="l">
              <a:lnSpc>
                <a:spcPct val="100000"/>
              </a:lnSpc>
              <a:spcBef>
                <a:spcPts val="0"/>
              </a:spcBef>
              <a:spcAft>
                <a:spcPts val="0"/>
              </a:spcAft>
              <a:buFont typeface="+mj-lt"/>
              <a:buNone/>
              <a:defRPr sz="2000"/>
            </a:lvl1pPr>
            <a:lvl2pPr marL="0" indent="0" algn="l">
              <a:lnSpc>
                <a:spcPct val="100000"/>
              </a:lnSpc>
              <a:spcBef>
                <a:spcPts val="0"/>
              </a:spcBef>
              <a:spcAft>
                <a:spcPts val="0"/>
              </a:spcAft>
              <a:buFont typeface="+mj-lt"/>
              <a:buNone/>
              <a:defRPr sz="2000"/>
            </a:lvl2pPr>
            <a:lvl3pPr marL="0" indent="0" algn="l">
              <a:lnSpc>
                <a:spcPct val="100000"/>
              </a:lnSpc>
              <a:spcBef>
                <a:spcPts val="0"/>
              </a:spcBef>
              <a:spcAft>
                <a:spcPts val="0"/>
              </a:spcAft>
              <a:buFont typeface="+mj-lt"/>
              <a:buNone/>
              <a:defRPr sz="2000"/>
            </a:lvl3pPr>
            <a:lvl4pPr marL="0" indent="0" algn="l">
              <a:lnSpc>
                <a:spcPct val="100000"/>
              </a:lnSpc>
              <a:spcBef>
                <a:spcPts val="0"/>
              </a:spcBef>
              <a:spcAft>
                <a:spcPts val="0"/>
              </a:spcAft>
              <a:buFont typeface="+mj-lt"/>
              <a:buNone/>
              <a:defRPr sz="2000"/>
            </a:lvl4pPr>
            <a:lvl5pPr marL="0" indent="0" algn="l">
              <a:lnSpc>
                <a:spcPct val="100000"/>
              </a:lnSpc>
              <a:spcBef>
                <a:spcPts val="0"/>
              </a:spcBef>
              <a:spcAft>
                <a:spcPts val="0"/>
              </a:spcAft>
              <a:buFont typeface="+mj-lt"/>
              <a:buNone/>
              <a:defRPr sz="2000"/>
            </a:lvl5pPr>
            <a:lvl6pPr marL="0" indent="0" algn="l">
              <a:lnSpc>
                <a:spcPct val="100000"/>
              </a:lnSpc>
              <a:spcBef>
                <a:spcPts val="0"/>
              </a:spcBef>
              <a:spcAft>
                <a:spcPts val="0"/>
              </a:spcAft>
              <a:buFont typeface="+mj-lt"/>
              <a:buNone/>
              <a:defRPr sz="2000"/>
            </a:lvl6pPr>
            <a:lvl7pPr marL="0" indent="0" algn="l">
              <a:lnSpc>
                <a:spcPct val="100000"/>
              </a:lnSpc>
              <a:spcBef>
                <a:spcPts val="0"/>
              </a:spcBef>
              <a:spcAft>
                <a:spcPts val="0"/>
              </a:spcAft>
              <a:buFont typeface="+mj-lt"/>
              <a:buNone/>
              <a:defRPr sz="2000"/>
            </a:lvl7pPr>
            <a:lvl8pPr marL="0" indent="0" algn="l">
              <a:lnSpc>
                <a:spcPct val="100000"/>
              </a:lnSpc>
              <a:spcBef>
                <a:spcPts val="0"/>
              </a:spcBef>
              <a:spcAft>
                <a:spcPts val="0"/>
              </a:spcAft>
              <a:buFont typeface="+mj-lt"/>
              <a:buNone/>
              <a:defRPr sz="2000"/>
            </a:lvl8pPr>
            <a:lvl9pPr marL="0" indent="0" algn="l">
              <a:lnSpc>
                <a:spcPct val="100000"/>
              </a:lnSpc>
              <a:spcBef>
                <a:spcPts val="0"/>
              </a:spcBef>
              <a:spcAft>
                <a:spcPts val="0"/>
              </a:spcAft>
              <a:buFont typeface="+mj-lt"/>
              <a:buNone/>
              <a:defRPr sz="2000"/>
            </a:lvl9pPr>
          </a:lstStyle>
          <a:p>
            <a:r>
              <a:rPr lang="de-DE" dirty="0"/>
              <a:t>Bitte diese Vorlage für Zusatzlogos verwenden, die im Original eher breiter als hoch angelegt sind. Logo wird automatisch ausgerichtet. Bitte die Platzierung nicht selbstständig vornehmen. Das Logo darf maximal so hoch sein wie die Wortmarke im UPB-Logo.</a:t>
            </a:r>
          </a:p>
        </p:txBody>
      </p:sp>
      <p:sp>
        <p:nvSpPr>
          <p:cNvPr id="2" name="Titel">
            <a:extLst>
              <a:ext uri="{FF2B5EF4-FFF2-40B4-BE49-F238E27FC236}">
                <a16:creationId xmlns:a16="http://schemas.microsoft.com/office/drawing/2014/main" id="{A59FA09D-AD95-6B5C-EC3F-0EB013E603ED}"/>
              </a:ext>
            </a:extLst>
          </p:cNvPr>
          <p:cNvSpPr>
            <a:spLocks noGrp="1"/>
          </p:cNvSpPr>
          <p:nvPr>
            <p:ph type="ctrTitle" hasCustomPrompt="1"/>
          </p:nvPr>
        </p:nvSpPr>
        <p:spPr>
          <a:xfrm>
            <a:off x="1219200" y="2119591"/>
            <a:ext cx="8548688" cy="1225272"/>
          </a:xfrm>
        </p:spPr>
        <p:txBody>
          <a:bodyPr anchor="b"/>
          <a:lstStyle>
            <a:lvl1pPr algn="l">
              <a:defRPr sz="3500"/>
            </a:lvl1pPr>
          </a:lstStyle>
          <a:p>
            <a:r>
              <a:rPr lang="de-DE" dirty="0"/>
              <a:t>Titel der Präsentation </a:t>
            </a:r>
            <a:br>
              <a:rPr lang="de-DE" dirty="0"/>
            </a:br>
            <a:r>
              <a:rPr lang="de-DE" dirty="0"/>
              <a:t>mit horizontalem Zusatzlogo</a:t>
            </a:r>
          </a:p>
        </p:txBody>
      </p:sp>
      <p:sp>
        <p:nvSpPr>
          <p:cNvPr id="85" name="Zusatzlogo">
            <a:extLst>
              <a:ext uri="{FF2B5EF4-FFF2-40B4-BE49-F238E27FC236}">
                <a16:creationId xmlns:a16="http://schemas.microsoft.com/office/drawing/2014/main" id="{34477080-F9FE-3699-8728-6DDF1406A5C1}"/>
              </a:ext>
            </a:extLst>
          </p:cNvPr>
          <p:cNvSpPr>
            <a:spLocks noGrp="1"/>
          </p:cNvSpPr>
          <p:nvPr>
            <p:ph type="clipArt" sz="quarter" idx="14" hasCustomPrompt="1"/>
          </p:nvPr>
        </p:nvSpPr>
        <p:spPr>
          <a:xfrm>
            <a:off x="3128439" y="712470"/>
            <a:ext cx="1512000" cy="417600"/>
          </a:xfrm>
        </p:spPr>
        <p:txBody>
          <a:bodyPr wrap="none" lIns="1728000"/>
          <a:lstStyle>
            <a:lvl1pPr>
              <a:lnSpc>
                <a:spcPct val="100000"/>
              </a:lnSpc>
              <a:defRPr sz="1200"/>
            </a:lvl1pPr>
          </a:lstStyle>
          <a:p>
            <a:r>
              <a:rPr lang="de-DE" dirty="0"/>
              <a:t>Zusatzlogo einfügen</a:t>
            </a:r>
            <a:br>
              <a:rPr lang="de-DE" dirty="0"/>
            </a:br>
            <a:r>
              <a:rPr lang="de-DE" dirty="0"/>
              <a:t>per Drag-and-Drop</a:t>
            </a:r>
          </a:p>
        </p:txBody>
      </p:sp>
      <p:sp>
        <p:nvSpPr>
          <p:cNvPr id="92" name="Foliennummer">
            <a:extLst>
              <a:ext uri="{FF2B5EF4-FFF2-40B4-BE49-F238E27FC236}">
                <a16:creationId xmlns:a16="http://schemas.microsoft.com/office/drawing/2014/main" id="{34505A76-42FC-4A80-A6BA-E2DACC7BE1B4}"/>
              </a:ext>
            </a:extLst>
          </p:cNvPr>
          <p:cNvSpPr>
            <a:spLocks noGrp="1"/>
          </p:cNvSpPr>
          <p:nvPr>
            <p:ph type="sldNum" sz="quarter" idx="11"/>
          </p:nvPr>
        </p:nvSpPr>
        <p:spPr>
          <a:xfrm>
            <a:off x="11089560" y="7200000"/>
            <a:ext cx="504000" cy="185738"/>
          </a:xfrm>
          <a:solidFill>
            <a:srgbClr val="E6E6E6"/>
          </a:solidFill>
        </p:spPr>
        <p:txBody>
          <a:bodyPr/>
          <a:lstStyle>
            <a:lvl1pPr>
              <a:defRPr>
                <a:solidFill>
                  <a:srgbClr val="E6E6E6"/>
                </a:solidFill>
              </a:defRPr>
            </a:lvl1pPr>
          </a:lstStyle>
          <a:p>
            <a:fld id="{B686F226-E370-48AE-A960-17C6AF14E8EB}" type="slidenum">
              <a:rPr lang="de-DE" smtClean="0"/>
              <a:t>‹Nr.›</a:t>
            </a:fld>
            <a:endParaRPr lang="de-DE"/>
          </a:p>
        </p:txBody>
      </p:sp>
      <p:sp>
        <p:nvSpPr>
          <p:cNvPr id="93" name="Fußzeile">
            <a:extLst>
              <a:ext uri="{FF2B5EF4-FFF2-40B4-BE49-F238E27FC236}">
                <a16:creationId xmlns:a16="http://schemas.microsoft.com/office/drawing/2014/main" id="{5E0EF551-6660-4307-8579-51DF4D6CF721}"/>
              </a:ext>
            </a:extLst>
          </p:cNvPr>
          <p:cNvSpPr>
            <a:spLocks noGrp="1"/>
          </p:cNvSpPr>
          <p:nvPr>
            <p:ph type="ftr" sz="quarter" idx="10"/>
          </p:nvPr>
        </p:nvSpPr>
        <p:spPr>
          <a:xfrm>
            <a:off x="421200" y="7200000"/>
            <a:ext cx="25400" cy="185738"/>
          </a:xfrm>
          <a:solidFill>
            <a:srgbClr val="E6E6E6"/>
          </a:solidFill>
        </p:spPr>
        <p:txBody>
          <a:bodyPr/>
          <a:lstStyle>
            <a:lvl1pPr>
              <a:defRPr>
                <a:solidFill>
                  <a:srgbClr val="E6E6E6"/>
                </a:solidFill>
              </a:defRPr>
            </a:lvl1pPr>
          </a:lstStyle>
          <a:p>
            <a:endParaRPr lang="de-DE"/>
          </a:p>
        </p:txBody>
      </p:sp>
    </p:spTree>
    <p:extLst>
      <p:ext uri="{BB962C8B-B14F-4D97-AF65-F5344CB8AC3E}">
        <p14:creationId xmlns:p14="http://schemas.microsoft.com/office/powerpoint/2010/main" val="2594356915"/>
      </p:ext>
    </p:extLst>
  </p:cSld>
  <p:clrMapOvr>
    <a:masterClrMapping/>
  </p:clrMapOvr>
  <p:extLst mod="1">
    <p:ext uri="{DCECCB84-F9BA-43D5-87BE-67443E8EF086}">
      <p15:sldGuideLst xmlns:p15="http://schemas.microsoft.com/office/powerpoint/2012/main">
        <p15:guide id="1" orient="horz" pos="2107">
          <p15:clr>
            <a:srgbClr val="000000"/>
          </p15:clr>
        </p15:guide>
        <p15:guide id="2" pos="768">
          <p15:clr>
            <a:srgbClr val="000000"/>
          </p15:clr>
        </p15:guide>
        <p15:guide id="3" pos="6153">
          <p15:clr>
            <a:srgbClr val="000000"/>
          </p15:clr>
        </p15:guide>
        <p15:guide id="4" orient="horz" pos="2396">
          <p15:clr>
            <a:srgbClr val="000000"/>
          </p15:clr>
        </p15:guide>
        <p15:guide id="5" orient="horz" pos="3583">
          <p15:clr>
            <a:srgbClr val="00000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folie mit ZusatzlogoQ/V">
    <p:spTree>
      <p:nvGrpSpPr>
        <p:cNvPr id="1" name=""/>
        <p:cNvGrpSpPr/>
        <p:nvPr/>
      </p:nvGrpSpPr>
      <p:grpSpPr>
        <a:xfrm>
          <a:off x="0" y="0"/>
          <a:ext cx="0" cy="0"/>
          <a:chOff x="0" y="0"/>
          <a:chExt cx="0" cy="0"/>
        </a:xfrm>
      </p:grpSpPr>
      <p:grpSp>
        <p:nvGrpSpPr>
          <p:cNvPr id="25" name="Grafik">
            <a:extLst>
              <a:ext uri="{FF2B5EF4-FFF2-40B4-BE49-F238E27FC236}">
                <a16:creationId xmlns:a16="http://schemas.microsoft.com/office/drawing/2014/main" id="{05095A7D-E97B-C1A2-0330-AC63FADD8445}"/>
              </a:ext>
            </a:extLst>
          </p:cNvPr>
          <p:cNvGrpSpPr>
            <a:grpSpLocks noGrp="1" noUngrp="1" noRot="1" noMove="1" noResize="1"/>
          </p:cNvGrpSpPr>
          <p:nvPr/>
        </p:nvGrpSpPr>
        <p:grpSpPr bwMode="auto">
          <a:xfrm>
            <a:off x="9383713" y="315913"/>
            <a:ext cx="2808287" cy="6542087"/>
            <a:chOff x="5911" y="199"/>
            <a:chExt cx="1769" cy="4121"/>
          </a:xfrm>
        </p:grpSpPr>
        <p:sp>
          <p:nvSpPr>
            <p:cNvPr id="26" name="Freeform 5">
              <a:extLst>
                <a:ext uri="{FF2B5EF4-FFF2-40B4-BE49-F238E27FC236}">
                  <a16:creationId xmlns:a16="http://schemas.microsoft.com/office/drawing/2014/main" id="{69B7A9D7-C7D7-D128-2D6F-693383FE559E}"/>
                </a:ext>
              </a:extLst>
            </p:cNvPr>
            <p:cNvSpPr>
              <a:spLocks noGrp="1" noRot="1" noMove="1" noResize="1" noEditPoints="1" noAdjustHandles="1" noChangeArrowheads="1" noChangeShapeType="1"/>
            </p:cNvSpPr>
            <p:nvPr/>
          </p:nvSpPr>
          <p:spPr bwMode="auto">
            <a:xfrm>
              <a:off x="6543" y="297"/>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6">
              <a:extLst>
                <a:ext uri="{FF2B5EF4-FFF2-40B4-BE49-F238E27FC236}">
                  <a16:creationId xmlns:a16="http://schemas.microsoft.com/office/drawing/2014/main" id="{7E0B3B40-3573-59A1-E716-22D3E205EE15}"/>
                </a:ext>
              </a:extLst>
            </p:cNvPr>
            <p:cNvSpPr>
              <a:spLocks noGrp="1" noRot="1" noMove="1" noResize="1" noEditPoints="1" noAdjustHandles="1" noChangeArrowheads="1" noChangeShapeType="1"/>
            </p:cNvSpPr>
            <p:nvPr/>
          </p:nvSpPr>
          <p:spPr bwMode="auto">
            <a:xfrm>
              <a:off x="6922" y="29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Freeform 7">
              <a:extLst>
                <a:ext uri="{FF2B5EF4-FFF2-40B4-BE49-F238E27FC236}">
                  <a16:creationId xmlns:a16="http://schemas.microsoft.com/office/drawing/2014/main" id="{7FA1C484-EDC0-311B-7732-110D3FFC2A4D}"/>
                </a:ext>
              </a:extLst>
            </p:cNvPr>
            <p:cNvSpPr>
              <a:spLocks noGrp="1" noRot="1" noMove="1" noResize="1" noEditPoints="1" noAdjustHandles="1" noChangeArrowheads="1" noChangeShapeType="1"/>
            </p:cNvSpPr>
            <p:nvPr/>
          </p:nvSpPr>
          <p:spPr bwMode="auto">
            <a:xfrm>
              <a:off x="6922" y="395"/>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8">
              <a:extLst>
                <a:ext uri="{FF2B5EF4-FFF2-40B4-BE49-F238E27FC236}">
                  <a16:creationId xmlns:a16="http://schemas.microsoft.com/office/drawing/2014/main" id="{0EE47797-EE5D-CE19-4385-A30C421AE7EA}"/>
                </a:ext>
              </a:extLst>
            </p:cNvPr>
            <p:cNvSpPr>
              <a:spLocks noGrp="1" noRot="1" noMove="1" noResize="1" noEditPoints="1" noAdjustHandles="1" noChangeArrowheads="1" noChangeShapeType="1"/>
            </p:cNvSpPr>
            <p:nvPr/>
          </p:nvSpPr>
          <p:spPr bwMode="auto">
            <a:xfrm>
              <a:off x="7048" y="493"/>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9">
              <a:extLst>
                <a:ext uri="{FF2B5EF4-FFF2-40B4-BE49-F238E27FC236}">
                  <a16:creationId xmlns:a16="http://schemas.microsoft.com/office/drawing/2014/main" id="{A95623AC-1BA7-F2BC-3FBB-16A7CF059CE7}"/>
                </a:ext>
              </a:extLst>
            </p:cNvPr>
            <p:cNvSpPr>
              <a:spLocks noGrp="1" noRot="1" noMove="1" noResize="1" noEditPoints="1" noAdjustHandles="1" noChangeArrowheads="1" noChangeShapeType="1"/>
            </p:cNvSpPr>
            <p:nvPr/>
          </p:nvSpPr>
          <p:spPr bwMode="auto">
            <a:xfrm>
              <a:off x="7301" y="199"/>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10">
              <a:extLst>
                <a:ext uri="{FF2B5EF4-FFF2-40B4-BE49-F238E27FC236}">
                  <a16:creationId xmlns:a16="http://schemas.microsoft.com/office/drawing/2014/main" id="{5F906A55-72A5-2DFB-4E8E-E48B23B8E66F}"/>
                </a:ext>
              </a:extLst>
            </p:cNvPr>
            <p:cNvSpPr>
              <a:spLocks noGrp="1" noRot="1" noMove="1" noResize="1" noEditPoints="1" noAdjustHandles="1" noChangeArrowheads="1" noChangeShapeType="1"/>
            </p:cNvSpPr>
            <p:nvPr/>
          </p:nvSpPr>
          <p:spPr bwMode="auto">
            <a:xfrm>
              <a:off x="7301" y="395"/>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181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11">
              <a:extLst>
                <a:ext uri="{FF2B5EF4-FFF2-40B4-BE49-F238E27FC236}">
                  <a16:creationId xmlns:a16="http://schemas.microsoft.com/office/drawing/2014/main" id="{E792D761-B933-D03E-86FD-D87499D41681}"/>
                </a:ext>
              </a:extLst>
            </p:cNvPr>
            <p:cNvSpPr>
              <a:spLocks noGrp="1" noRot="1" noMove="1" noResize="1" noEditPoints="1" noAdjustHandles="1" noChangeArrowheads="1" noChangeShapeType="1"/>
            </p:cNvSpPr>
            <p:nvPr/>
          </p:nvSpPr>
          <p:spPr bwMode="auto">
            <a:xfrm>
              <a:off x="7175" y="592"/>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12">
              <a:extLst>
                <a:ext uri="{FF2B5EF4-FFF2-40B4-BE49-F238E27FC236}">
                  <a16:creationId xmlns:a16="http://schemas.microsoft.com/office/drawing/2014/main" id="{95F61F78-E6A4-7F99-EFEF-74D96DE6CB98}"/>
                </a:ext>
              </a:extLst>
            </p:cNvPr>
            <p:cNvSpPr>
              <a:spLocks noGrp="1" noRot="1" noMove="1" noResize="1" noEditPoints="1" noAdjustHandles="1" noChangeArrowheads="1" noChangeShapeType="1"/>
            </p:cNvSpPr>
            <p:nvPr/>
          </p:nvSpPr>
          <p:spPr bwMode="auto">
            <a:xfrm>
              <a:off x="7301" y="493"/>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Freeform 13">
              <a:extLst>
                <a:ext uri="{FF2B5EF4-FFF2-40B4-BE49-F238E27FC236}">
                  <a16:creationId xmlns:a16="http://schemas.microsoft.com/office/drawing/2014/main" id="{B706DCEC-F7AD-48FB-A4A9-F4BA24496B6B}"/>
                </a:ext>
              </a:extLst>
            </p:cNvPr>
            <p:cNvSpPr>
              <a:spLocks noGrp="1" noRot="1" noMove="1" noResize="1" noEditPoints="1" noAdjustHandles="1" noChangeArrowheads="1" noChangeShapeType="1"/>
            </p:cNvSpPr>
            <p:nvPr/>
          </p:nvSpPr>
          <p:spPr bwMode="auto">
            <a:xfrm>
              <a:off x="7175" y="395"/>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Freeform 14">
              <a:extLst>
                <a:ext uri="{FF2B5EF4-FFF2-40B4-BE49-F238E27FC236}">
                  <a16:creationId xmlns:a16="http://schemas.microsoft.com/office/drawing/2014/main" id="{CCA83F53-B6CC-C1BE-E745-0CA00392FF49}"/>
                </a:ext>
              </a:extLst>
            </p:cNvPr>
            <p:cNvSpPr>
              <a:spLocks noGrp="1" noRot="1" noMove="1" noResize="1" noEditPoints="1" noAdjustHandles="1" noChangeArrowheads="1" noChangeShapeType="1"/>
            </p:cNvSpPr>
            <p:nvPr/>
          </p:nvSpPr>
          <p:spPr bwMode="auto">
            <a:xfrm>
              <a:off x="7427" y="395"/>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Freeform 15">
              <a:extLst>
                <a:ext uri="{FF2B5EF4-FFF2-40B4-BE49-F238E27FC236}">
                  <a16:creationId xmlns:a16="http://schemas.microsoft.com/office/drawing/2014/main" id="{16374377-3BB4-7B8C-D44B-27DAF5059093}"/>
                </a:ext>
              </a:extLst>
            </p:cNvPr>
            <p:cNvSpPr>
              <a:spLocks noGrp="1" noRot="1" noMove="1" noResize="1" noEditPoints="1" noAdjustHandles="1" noChangeArrowheads="1" noChangeShapeType="1"/>
            </p:cNvSpPr>
            <p:nvPr/>
          </p:nvSpPr>
          <p:spPr bwMode="auto">
            <a:xfrm>
              <a:off x="6796" y="493"/>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Freeform 16">
              <a:extLst>
                <a:ext uri="{FF2B5EF4-FFF2-40B4-BE49-F238E27FC236}">
                  <a16:creationId xmlns:a16="http://schemas.microsoft.com/office/drawing/2014/main" id="{0057DBE6-DEA1-2D01-2517-44E3459C61F0}"/>
                </a:ext>
              </a:extLst>
            </p:cNvPr>
            <p:cNvSpPr>
              <a:spLocks noGrp="1" noRot="1" noMove="1" noResize="1" noEditPoints="1" noAdjustHandles="1" noChangeArrowheads="1" noChangeShapeType="1"/>
            </p:cNvSpPr>
            <p:nvPr/>
          </p:nvSpPr>
          <p:spPr bwMode="auto">
            <a:xfrm>
              <a:off x="6669" y="3437"/>
              <a:ext cx="127"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17">
              <a:extLst>
                <a:ext uri="{FF2B5EF4-FFF2-40B4-BE49-F238E27FC236}">
                  <a16:creationId xmlns:a16="http://schemas.microsoft.com/office/drawing/2014/main" id="{01BD0F5F-148A-04CA-F08D-6D257C038D3E}"/>
                </a:ext>
              </a:extLst>
            </p:cNvPr>
            <p:cNvSpPr>
              <a:spLocks noGrp="1" noRot="1" noMove="1" noResize="1" noEditPoints="1" noAdjustHandles="1" noChangeArrowheads="1" noChangeShapeType="1"/>
            </p:cNvSpPr>
            <p:nvPr/>
          </p:nvSpPr>
          <p:spPr bwMode="auto">
            <a:xfrm>
              <a:off x="6417" y="37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18">
              <a:extLst>
                <a:ext uri="{FF2B5EF4-FFF2-40B4-BE49-F238E27FC236}">
                  <a16:creationId xmlns:a16="http://schemas.microsoft.com/office/drawing/2014/main" id="{139FBEDB-FBAA-5E06-8E89-508CCADFF336}"/>
                </a:ext>
              </a:extLst>
            </p:cNvPr>
            <p:cNvSpPr>
              <a:spLocks noGrp="1" noRot="1" noMove="1" noResize="1" noEditPoints="1" noAdjustHandles="1" noChangeArrowheads="1" noChangeShapeType="1"/>
            </p:cNvSpPr>
            <p:nvPr/>
          </p:nvSpPr>
          <p:spPr bwMode="auto">
            <a:xfrm>
              <a:off x="6543" y="4026"/>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Freeform 19">
              <a:extLst>
                <a:ext uri="{FF2B5EF4-FFF2-40B4-BE49-F238E27FC236}">
                  <a16:creationId xmlns:a16="http://schemas.microsoft.com/office/drawing/2014/main" id="{3CFEA3F2-6289-CD38-F4B3-D59D19B4FE28}"/>
                </a:ext>
              </a:extLst>
            </p:cNvPr>
            <p:cNvSpPr>
              <a:spLocks noGrp="1" noRot="1" noMove="1" noResize="1" noEditPoints="1" noAdjustHandles="1" noChangeArrowheads="1" noChangeShapeType="1"/>
            </p:cNvSpPr>
            <p:nvPr/>
          </p:nvSpPr>
          <p:spPr bwMode="auto">
            <a:xfrm>
              <a:off x="7301" y="37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20">
              <a:extLst>
                <a:ext uri="{FF2B5EF4-FFF2-40B4-BE49-F238E27FC236}">
                  <a16:creationId xmlns:a16="http://schemas.microsoft.com/office/drawing/2014/main" id="{762AAF45-E91B-390A-C182-CD5C7314FBD9}"/>
                </a:ext>
              </a:extLst>
            </p:cNvPr>
            <p:cNvSpPr>
              <a:spLocks noGrp="1" noRot="1" noMove="1" noResize="1" noEditPoints="1" noAdjustHandles="1" noChangeArrowheads="1" noChangeShapeType="1"/>
            </p:cNvSpPr>
            <p:nvPr/>
          </p:nvSpPr>
          <p:spPr bwMode="auto">
            <a:xfrm>
              <a:off x="7427" y="4026"/>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21">
              <a:extLst>
                <a:ext uri="{FF2B5EF4-FFF2-40B4-BE49-F238E27FC236}">
                  <a16:creationId xmlns:a16="http://schemas.microsoft.com/office/drawing/2014/main" id="{A15EC74C-B431-FB58-0504-0D76AD230D4A}"/>
                </a:ext>
              </a:extLst>
            </p:cNvPr>
            <p:cNvSpPr>
              <a:spLocks noGrp="1" noRot="1" noMove="1" noResize="1" noEditPoints="1" noAdjustHandles="1" noChangeArrowheads="1" noChangeShapeType="1"/>
            </p:cNvSpPr>
            <p:nvPr/>
          </p:nvSpPr>
          <p:spPr bwMode="auto">
            <a:xfrm>
              <a:off x="7427" y="3829"/>
              <a:ext cx="127"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22">
              <a:extLst>
                <a:ext uri="{FF2B5EF4-FFF2-40B4-BE49-F238E27FC236}">
                  <a16:creationId xmlns:a16="http://schemas.microsoft.com/office/drawing/2014/main" id="{76AD573F-DBAD-07C2-38EF-6A61232214E6}"/>
                </a:ext>
              </a:extLst>
            </p:cNvPr>
            <p:cNvSpPr>
              <a:spLocks noGrp="1" noRot="1" noMove="1" noResize="1" noEditPoints="1" noAdjustHandles="1" noChangeArrowheads="1" noChangeShapeType="1"/>
            </p:cNvSpPr>
            <p:nvPr/>
          </p:nvSpPr>
          <p:spPr bwMode="auto">
            <a:xfrm>
              <a:off x="7301" y="3829"/>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23">
              <a:extLst>
                <a:ext uri="{FF2B5EF4-FFF2-40B4-BE49-F238E27FC236}">
                  <a16:creationId xmlns:a16="http://schemas.microsoft.com/office/drawing/2014/main" id="{570E9A4F-DB43-DD92-25C6-77B1301B7BA6}"/>
                </a:ext>
              </a:extLst>
            </p:cNvPr>
            <p:cNvSpPr>
              <a:spLocks noGrp="1" noRot="1" noMove="1" noResize="1" noEditPoints="1" noAdjustHandles="1" noChangeArrowheads="1" noChangeShapeType="1"/>
            </p:cNvSpPr>
            <p:nvPr/>
          </p:nvSpPr>
          <p:spPr bwMode="auto">
            <a:xfrm>
              <a:off x="7175" y="412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24">
              <a:extLst>
                <a:ext uri="{FF2B5EF4-FFF2-40B4-BE49-F238E27FC236}">
                  <a16:creationId xmlns:a16="http://schemas.microsoft.com/office/drawing/2014/main" id="{134566EA-D1A0-94CE-0392-DE7654EFAA2F}"/>
                </a:ext>
              </a:extLst>
            </p:cNvPr>
            <p:cNvSpPr>
              <a:spLocks noGrp="1" noRot="1" noMove="1" noResize="1" noEditPoints="1" noAdjustHandles="1" noChangeArrowheads="1" noChangeShapeType="1"/>
            </p:cNvSpPr>
            <p:nvPr/>
          </p:nvSpPr>
          <p:spPr bwMode="auto">
            <a:xfrm>
              <a:off x="7175" y="3927"/>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25">
              <a:extLst>
                <a:ext uri="{FF2B5EF4-FFF2-40B4-BE49-F238E27FC236}">
                  <a16:creationId xmlns:a16="http://schemas.microsoft.com/office/drawing/2014/main" id="{116F2D52-C750-691D-895C-5F0EB4E7B502}"/>
                </a:ext>
              </a:extLst>
            </p:cNvPr>
            <p:cNvSpPr>
              <a:spLocks noGrp="1" noRot="1" noMove="1" noResize="1" noEditPoints="1" noAdjustHandles="1" noChangeArrowheads="1" noChangeShapeType="1"/>
            </p:cNvSpPr>
            <p:nvPr/>
          </p:nvSpPr>
          <p:spPr bwMode="auto">
            <a:xfrm>
              <a:off x="7048" y="4026"/>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26">
              <a:extLst>
                <a:ext uri="{FF2B5EF4-FFF2-40B4-BE49-F238E27FC236}">
                  <a16:creationId xmlns:a16="http://schemas.microsoft.com/office/drawing/2014/main" id="{E7A387B1-D08E-E9DF-B44E-AD3FA3EE6A98}"/>
                </a:ext>
              </a:extLst>
            </p:cNvPr>
            <p:cNvSpPr>
              <a:spLocks noGrp="1" noRot="1" noMove="1" noResize="1" noEditPoints="1" noAdjustHandles="1" noChangeArrowheads="1" noChangeShapeType="1"/>
            </p:cNvSpPr>
            <p:nvPr/>
          </p:nvSpPr>
          <p:spPr bwMode="auto">
            <a:xfrm>
              <a:off x="6922" y="36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8" name="Freeform 27">
              <a:extLst>
                <a:ext uri="{FF2B5EF4-FFF2-40B4-BE49-F238E27FC236}">
                  <a16:creationId xmlns:a16="http://schemas.microsoft.com/office/drawing/2014/main" id="{BABB32D8-F96A-F2BB-8AAF-8F39E382188B}"/>
                </a:ext>
              </a:extLst>
            </p:cNvPr>
            <p:cNvSpPr>
              <a:spLocks noGrp="1" noRot="1" noMove="1" noResize="1" noEditPoints="1" noAdjustHandles="1" noChangeArrowheads="1" noChangeShapeType="1"/>
            </p:cNvSpPr>
            <p:nvPr/>
          </p:nvSpPr>
          <p:spPr bwMode="auto">
            <a:xfrm>
              <a:off x="7301" y="333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9" name="Freeform 28">
              <a:extLst>
                <a:ext uri="{FF2B5EF4-FFF2-40B4-BE49-F238E27FC236}">
                  <a16:creationId xmlns:a16="http://schemas.microsoft.com/office/drawing/2014/main" id="{E3BCE945-62B2-4ED8-DBE2-884396B5EA96}"/>
                </a:ext>
              </a:extLst>
            </p:cNvPr>
            <p:cNvSpPr>
              <a:spLocks noGrp="1" noRot="1" noMove="1" noResize="1" noEditPoints="1" noAdjustHandles="1" noChangeArrowheads="1" noChangeShapeType="1"/>
            </p:cNvSpPr>
            <p:nvPr/>
          </p:nvSpPr>
          <p:spPr bwMode="auto">
            <a:xfrm>
              <a:off x="7427" y="3633"/>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0" name="Freeform 29">
              <a:extLst>
                <a:ext uri="{FF2B5EF4-FFF2-40B4-BE49-F238E27FC236}">
                  <a16:creationId xmlns:a16="http://schemas.microsoft.com/office/drawing/2014/main" id="{A428DA92-EE42-42A6-30CD-D522D9356D9C}"/>
                </a:ext>
              </a:extLst>
            </p:cNvPr>
            <p:cNvSpPr>
              <a:spLocks noGrp="1" noRot="1" noMove="1" noResize="1" noEditPoints="1" noAdjustHandles="1" noChangeArrowheads="1" noChangeShapeType="1"/>
            </p:cNvSpPr>
            <p:nvPr/>
          </p:nvSpPr>
          <p:spPr bwMode="auto">
            <a:xfrm>
              <a:off x="7427" y="3241"/>
              <a:ext cx="127" cy="196"/>
            </a:xfrm>
            <a:custGeom>
              <a:avLst/>
              <a:gdLst>
                <a:gd name="T0" fmla="*/ 554 w 554"/>
                <a:gd name="T1" fmla="*/ 433 h 865"/>
                <a:gd name="T2" fmla="*/ 0 w 554"/>
                <a:gd name="T3" fmla="*/ 865 h 865"/>
                <a:gd name="T4" fmla="*/ 0 w 554"/>
                <a:gd name="T5" fmla="*/ 433 h 865"/>
                <a:gd name="T6" fmla="*/ 0 w 554"/>
                <a:gd name="T7" fmla="*/ 0 h 865"/>
                <a:gd name="T8" fmla="*/ 554 w 554"/>
                <a:gd name="T9" fmla="*/ 433 h 865"/>
              </a:gdLst>
              <a:ahLst/>
              <a:cxnLst>
                <a:cxn ang="0">
                  <a:pos x="T0" y="T1"/>
                </a:cxn>
                <a:cxn ang="0">
                  <a:pos x="T2" y="T3"/>
                </a:cxn>
                <a:cxn ang="0">
                  <a:pos x="T4" y="T5"/>
                </a:cxn>
                <a:cxn ang="0">
                  <a:pos x="T6" y="T7"/>
                </a:cxn>
                <a:cxn ang="0">
                  <a:pos x="T8" y="T9"/>
                </a:cxn>
              </a:cxnLst>
              <a:rect l="0" t="0" r="r" b="b"/>
              <a:pathLst>
                <a:path w="554" h="865">
                  <a:moveTo>
                    <a:pt x="554" y="433"/>
                  </a:moveTo>
                  <a:lnTo>
                    <a:pt x="0" y="865"/>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1" name="Freeform 30">
              <a:extLst>
                <a:ext uri="{FF2B5EF4-FFF2-40B4-BE49-F238E27FC236}">
                  <a16:creationId xmlns:a16="http://schemas.microsoft.com/office/drawing/2014/main" id="{5C72DAA2-4BBB-426C-DC91-1C3165383148}"/>
                </a:ext>
              </a:extLst>
            </p:cNvPr>
            <p:cNvSpPr>
              <a:spLocks noGrp="1" noRot="1" noMove="1" noResize="1" noEditPoints="1" noAdjustHandles="1" noChangeArrowheads="1" noChangeShapeType="1"/>
            </p:cNvSpPr>
            <p:nvPr/>
          </p:nvSpPr>
          <p:spPr bwMode="auto">
            <a:xfrm>
              <a:off x="7427" y="3437"/>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2" name="Freeform 31">
              <a:extLst>
                <a:ext uri="{FF2B5EF4-FFF2-40B4-BE49-F238E27FC236}">
                  <a16:creationId xmlns:a16="http://schemas.microsoft.com/office/drawing/2014/main" id="{27C9841A-7F09-CE9E-794C-EA1BF9A0405C}"/>
                </a:ext>
              </a:extLst>
            </p:cNvPr>
            <p:cNvSpPr>
              <a:spLocks noGrp="1" noRot="1" noMove="1" noResize="1" noEditPoints="1" noAdjustHandles="1" noChangeArrowheads="1" noChangeShapeType="1"/>
            </p:cNvSpPr>
            <p:nvPr/>
          </p:nvSpPr>
          <p:spPr bwMode="auto">
            <a:xfrm>
              <a:off x="7048" y="3535"/>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32">
              <a:extLst>
                <a:ext uri="{FF2B5EF4-FFF2-40B4-BE49-F238E27FC236}">
                  <a16:creationId xmlns:a16="http://schemas.microsoft.com/office/drawing/2014/main" id="{545B3F32-0948-A30B-7CFB-1E20A045E766}"/>
                </a:ext>
              </a:extLst>
            </p:cNvPr>
            <p:cNvSpPr>
              <a:spLocks noGrp="1" noRot="1" noMove="1" noResize="1" noEditPoints="1" noAdjustHandles="1" noChangeArrowheads="1" noChangeShapeType="1"/>
            </p:cNvSpPr>
            <p:nvPr/>
          </p:nvSpPr>
          <p:spPr bwMode="auto">
            <a:xfrm>
              <a:off x="7301" y="304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33">
              <a:extLst>
                <a:ext uri="{FF2B5EF4-FFF2-40B4-BE49-F238E27FC236}">
                  <a16:creationId xmlns:a16="http://schemas.microsoft.com/office/drawing/2014/main" id="{670AC843-E8EF-826A-9978-27D1DBCC68EA}"/>
                </a:ext>
              </a:extLst>
            </p:cNvPr>
            <p:cNvSpPr>
              <a:spLocks noGrp="1" noRot="1" noMove="1" noResize="1" noEditPoints="1" noAdjustHandles="1" noChangeArrowheads="1" noChangeShapeType="1"/>
            </p:cNvSpPr>
            <p:nvPr/>
          </p:nvSpPr>
          <p:spPr bwMode="auto">
            <a:xfrm>
              <a:off x="7175" y="35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34">
              <a:extLst>
                <a:ext uri="{FF2B5EF4-FFF2-40B4-BE49-F238E27FC236}">
                  <a16:creationId xmlns:a16="http://schemas.microsoft.com/office/drawing/2014/main" id="{198902B6-4DA3-5540-5C5D-0C4F6B0C68BA}"/>
                </a:ext>
              </a:extLst>
            </p:cNvPr>
            <p:cNvSpPr>
              <a:spLocks noGrp="1" noRot="1" noMove="1" noResize="1" noEditPoints="1" noAdjustHandles="1" noChangeArrowheads="1" noChangeShapeType="1"/>
            </p:cNvSpPr>
            <p:nvPr/>
          </p:nvSpPr>
          <p:spPr bwMode="auto">
            <a:xfrm>
              <a:off x="7301" y="3241"/>
              <a:ext cx="126" cy="196"/>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35">
              <a:extLst>
                <a:ext uri="{FF2B5EF4-FFF2-40B4-BE49-F238E27FC236}">
                  <a16:creationId xmlns:a16="http://schemas.microsoft.com/office/drawing/2014/main" id="{CD7D4F3B-645E-E0EF-61A2-7441E2E8A26E}"/>
                </a:ext>
              </a:extLst>
            </p:cNvPr>
            <p:cNvSpPr>
              <a:spLocks noGrp="1" noRot="1" noMove="1" noResize="1" noEditPoints="1" noAdjustHandles="1" noChangeArrowheads="1" noChangeShapeType="1"/>
            </p:cNvSpPr>
            <p:nvPr/>
          </p:nvSpPr>
          <p:spPr bwMode="auto">
            <a:xfrm>
              <a:off x="7301" y="314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36">
              <a:extLst>
                <a:ext uri="{FF2B5EF4-FFF2-40B4-BE49-F238E27FC236}">
                  <a16:creationId xmlns:a16="http://schemas.microsoft.com/office/drawing/2014/main" id="{A0A5D97F-706B-7964-FAEC-69E87BBCA585}"/>
                </a:ext>
              </a:extLst>
            </p:cNvPr>
            <p:cNvSpPr>
              <a:spLocks noGrp="1" noRot="1" noMove="1" noResize="1" noEditPoints="1" noAdjustHandles="1" noChangeArrowheads="1" noChangeShapeType="1"/>
            </p:cNvSpPr>
            <p:nvPr/>
          </p:nvSpPr>
          <p:spPr bwMode="auto">
            <a:xfrm>
              <a:off x="7427" y="3143"/>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37">
              <a:extLst>
                <a:ext uri="{FF2B5EF4-FFF2-40B4-BE49-F238E27FC236}">
                  <a16:creationId xmlns:a16="http://schemas.microsoft.com/office/drawing/2014/main" id="{A3811A9B-AF47-9081-C3FB-20EBBAF5165D}"/>
                </a:ext>
              </a:extLst>
            </p:cNvPr>
            <p:cNvSpPr>
              <a:spLocks noGrp="1" noRot="1" noMove="1" noResize="1" noEditPoints="1" noAdjustHandles="1" noChangeArrowheads="1" noChangeShapeType="1"/>
            </p:cNvSpPr>
            <p:nvPr/>
          </p:nvSpPr>
          <p:spPr bwMode="auto">
            <a:xfrm>
              <a:off x="7554" y="373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38">
              <a:extLst>
                <a:ext uri="{FF2B5EF4-FFF2-40B4-BE49-F238E27FC236}">
                  <a16:creationId xmlns:a16="http://schemas.microsoft.com/office/drawing/2014/main" id="{0D895668-3785-0DC8-431B-F264290CB78A}"/>
                </a:ext>
              </a:extLst>
            </p:cNvPr>
            <p:cNvSpPr>
              <a:spLocks noGrp="1" noRot="1" noMove="1" noResize="1" noEditPoints="1" noAdjustHandles="1" noChangeArrowheads="1" noChangeShapeType="1"/>
            </p:cNvSpPr>
            <p:nvPr/>
          </p:nvSpPr>
          <p:spPr bwMode="auto">
            <a:xfrm>
              <a:off x="7175" y="343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39">
              <a:extLst>
                <a:ext uri="{FF2B5EF4-FFF2-40B4-BE49-F238E27FC236}">
                  <a16:creationId xmlns:a16="http://schemas.microsoft.com/office/drawing/2014/main" id="{AA279687-F598-DB79-2A80-008BAA6A3F55}"/>
                </a:ext>
              </a:extLst>
            </p:cNvPr>
            <p:cNvSpPr>
              <a:spLocks noGrp="1" noRot="1" noMove="1" noResize="1" noEditPoints="1" noAdjustHandles="1" noChangeArrowheads="1" noChangeShapeType="1"/>
            </p:cNvSpPr>
            <p:nvPr/>
          </p:nvSpPr>
          <p:spPr bwMode="auto">
            <a:xfrm>
              <a:off x="7048" y="3437"/>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40">
              <a:extLst>
                <a:ext uri="{FF2B5EF4-FFF2-40B4-BE49-F238E27FC236}">
                  <a16:creationId xmlns:a16="http://schemas.microsoft.com/office/drawing/2014/main" id="{450093C3-232D-DC9C-419F-AF23EEE22F60}"/>
                </a:ext>
              </a:extLst>
            </p:cNvPr>
            <p:cNvSpPr>
              <a:spLocks noGrp="1" noRot="1" noMove="1" noResize="1" noEditPoints="1" noAdjustHandles="1" noChangeArrowheads="1" noChangeShapeType="1"/>
            </p:cNvSpPr>
            <p:nvPr/>
          </p:nvSpPr>
          <p:spPr bwMode="auto">
            <a:xfrm>
              <a:off x="7554" y="3143"/>
              <a:ext cx="126"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41">
              <a:extLst>
                <a:ext uri="{FF2B5EF4-FFF2-40B4-BE49-F238E27FC236}">
                  <a16:creationId xmlns:a16="http://schemas.microsoft.com/office/drawing/2014/main" id="{2DBDD804-6202-BE4D-056D-8D13FA518031}"/>
                </a:ext>
              </a:extLst>
            </p:cNvPr>
            <p:cNvSpPr>
              <a:spLocks noGrp="1" noRot="1" noMove="1" noResize="1" noEditPoints="1" noAdjustHandles="1" noChangeArrowheads="1" noChangeShapeType="1"/>
            </p:cNvSpPr>
            <p:nvPr/>
          </p:nvSpPr>
          <p:spPr bwMode="auto">
            <a:xfrm>
              <a:off x="7175" y="36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42">
              <a:extLst>
                <a:ext uri="{FF2B5EF4-FFF2-40B4-BE49-F238E27FC236}">
                  <a16:creationId xmlns:a16="http://schemas.microsoft.com/office/drawing/2014/main" id="{8AD1C58C-5514-1D49-E898-889252F8AADE}"/>
                </a:ext>
              </a:extLst>
            </p:cNvPr>
            <p:cNvSpPr>
              <a:spLocks noGrp="1" noRot="1" noMove="1" noResize="1" noEditPoints="1" noAdjustHandles="1" noChangeArrowheads="1" noChangeShapeType="1"/>
            </p:cNvSpPr>
            <p:nvPr/>
          </p:nvSpPr>
          <p:spPr bwMode="auto">
            <a:xfrm>
              <a:off x="7048" y="3633"/>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43">
              <a:extLst>
                <a:ext uri="{FF2B5EF4-FFF2-40B4-BE49-F238E27FC236}">
                  <a16:creationId xmlns:a16="http://schemas.microsoft.com/office/drawing/2014/main" id="{BCC4CF47-DBC8-5175-224B-F04DE6ABCC65}"/>
                </a:ext>
              </a:extLst>
            </p:cNvPr>
            <p:cNvSpPr>
              <a:spLocks noGrp="1" noRot="1" noMove="1" noResize="1" noEditPoints="1" noAdjustHandles="1" noChangeArrowheads="1" noChangeShapeType="1"/>
            </p:cNvSpPr>
            <p:nvPr/>
          </p:nvSpPr>
          <p:spPr bwMode="auto">
            <a:xfrm>
              <a:off x="7048" y="2652"/>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44">
              <a:extLst>
                <a:ext uri="{FF2B5EF4-FFF2-40B4-BE49-F238E27FC236}">
                  <a16:creationId xmlns:a16="http://schemas.microsoft.com/office/drawing/2014/main" id="{633717DD-41EA-5490-0D0C-2AF5B05D65F6}"/>
                </a:ext>
              </a:extLst>
            </p:cNvPr>
            <p:cNvSpPr>
              <a:spLocks noGrp="1" noRot="1" noMove="1" noResize="1" noEditPoints="1" noAdjustHandles="1" noChangeArrowheads="1" noChangeShapeType="1"/>
            </p:cNvSpPr>
            <p:nvPr/>
          </p:nvSpPr>
          <p:spPr bwMode="auto">
            <a:xfrm>
              <a:off x="7175" y="3241"/>
              <a:ext cx="126"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45">
              <a:extLst>
                <a:ext uri="{FF2B5EF4-FFF2-40B4-BE49-F238E27FC236}">
                  <a16:creationId xmlns:a16="http://schemas.microsoft.com/office/drawing/2014/main" id="{94352AD5-81E2-22A2-A145-B1957327D6D0}"/>
                </a:ext>
              </a:extLst>
            </p:cNvPr>
            <p:cNvSpPr>
              <a:spLocks noGrp="1" noRot="1" noMove="1" noResize="1" noEditPoints="1" noAdjustHandles="1" noChangeArrowheads="1" noChangeShapeType="1"/>
            </p:cNvSpPr>
            <p:nvPr/>
          </p:nvSpPr>
          <p:spPr bwMode="auto">
            <a:xfrm>
              <a:off x="7554" y="4124"/>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46">
              <a:extLst>
                <a:ext uri="{FF2B5EF4-FFF2-40B4-BE49-F238E27FC236}">
                  <a16:creationId xmlns:a16="http://schemas.microsoft.com/office/drawing/2014/main" id="{7D78843C-1FE1-89D1-EDAF-6D17C3A68BDA}"/>
                </a:ext>
              </a:extLst>
            </p:cNvPr>
            <p:cNvSpPr>
              <a:spLocks noGrp="1" noRot="1" noMove="1" noResize="1" noEditPoints="1" noAdjustHandles="1" noChangeArrowheads="1" noChangeShapeType="1"/>
            </p:cNvSpPr>
            <p:nvPr/>
          </p:nvSpPr>
          <p:spPr bwMode="auto">
            <a:xfrm>
              <a:off x="7301" y="2259"/>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47">
              <a:extLst>
                <a:ext uri="{FF2B5EF4-FFF2-40B4-BE49-F238E27FC236}">
                  <a16:creationId xmlns:a16="http://schemas.microsoft.com/office/drawing/2014/main" id="{7A83A5AF-A8D6-9ABD-3F06-439CB9C15798}"/>
                </a:ext>
              </a:extLst>
            </p:cNvPr>
            <p:cNvSpPr>
              <a:spLocks noGrp="1" noRot="1" noMove="1" noResize="1" noEditPoints="1" noAdjustHandles="1" noChangeArrowheads="1" noChangeShapeType="1"/>
            </p:cNvSpPr>
            <p:nvPr/>
          </p:nvSpPr>
          <p:spPr bwMode="auto">
            <a:xfrm>
              <a:off x="7427" y="3339"/>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Freeform 48">
              <a:extLst>
                <a:ext uri="{FF2B5EF4-FFF2-40B4-BE49-F238E27FC236}">
                  <a16:creationId xmlns:a16="http://schemas.microsoft.com/office/drawing/2014/main" id="{61FE3E60-15F5-1C0A-3BB1-3933B5C9EB75}"/>
                </a:ext>
              </a:extLst>
            </p:cNvPr>
            <p:cNvSpPr>
              <a:spLocks noGrp="1" noRot="1" noMove="1" noResize="1" noEditPoints="1" noAdjustHandles="1" noChangeArrowheads="1" noChangeShapeType="1"/>
            </p:cNvSpPr>
            <p:nvPr/>
          </p:nvSpPr>
          <p:spPr bwMode="auto">
            <a:xfrm>
              <a:off x="6922" y="35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Freeform 49">
              <a:extLst>
                <a:ext uri="{FF2B5EF4-FFF2-40B4-BE49-F238E27FC236}">
                  <a16:creationId xmlns:a16="http://schemas.microsoft.com/office/drawing/2014/main" id="{EA0442E3-6525-61DF-C8BF-D649372EC616}"/>
                </a:ext>
              </a:extLst>
            </p:cNvPr>
            <p:cNvSpPr>
              <a:spLocks noGrp="1" noRot="1" noMove="1" noResize="1" noEditPoints="1" noAdjustHandles="1" noChangeArrowheads="1" noChangeShapeType="1"/>
            </p:cNvSpPr>
            <p:nvPr/>
          </p:nvSpPr>
          <p:spPr bwMode="auto">
            <a:xfrm>
              <a:off x="6922" y="314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50">
              <a:extLst>
                <a:ext uri="{FF2B5EF4-FFF2-40B4-BE49-F238E27FC236}">
                  <a16:creationId xmlns:a16="http://schemas.microsoft.com/office/drawing/2014/main" id="{B223ED8C-F5BB-2A9E-CE52-D6D5D68889B6}"/>
                </a:ext>
              </a:extLst>
            </p:cNvPr>
            <p:cNvSpPr>
              <a:spLocks noGrp="1" noRot="1" noMove="1" noResize="1" noEditPoints="1" noAdjustHandles="1" noChangeArrowheads="1" noChangeShapeType="1"/>
            </p:cNvSpPr>
            <p:nvPr/>
          </p:nvSpPr>
          <p:spPr bwMode="auto">
            <a:xfrm>
              <a:off x="6922" y="37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2" name="Freeform 51">
              <a:extLst>
                <a:ext uri="{FF2B5EF4-FFF2-40B4-BE49-F238E27FC236}">
                  <a16:creationId xmlns:a16="http://schemas.microsoft.com/office/drawing/2014/main" id="{D88C2A8E-402D-E2F6-E299-AEBEAAAB89B0}"/>
                </a:ext>
              </a:extLst>
            </p:cNvPr>
            <p:cNvSpPr>
              <a:spLocks noGrp="1" noRot="1" noMove="1" noResize="1" noEditPoints="1" noAdjustHandles="1" noChangeArrowheads="1" noChangeShapeType="1"/>
            </p:cNvSpPr>
            <p:nvPr/>
          </p:nvSpPr>
          <p:spPr bwMode="auto">
            <a:xfrm>
              <a:off x="6796" y="3927"/>
              <a:ext cx="126"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3" name="Freeform 52">
              <a:extLst>
                <a:ext uri="{FF2B5EF4-FFF2-40B4-BE49-F238E27FC236}">
                  <a16:creationId xmlns:a16="http://schemas.microsoft.com/office/drawing/2014/main" id="{C65057E5-377E-04C1-D1E5-C49454E4374C}"/>
                </a:ext>
              </a:extLst>
            </p:cNvPr>
            <p:cNvSpPr>
              <a:spLocks noGrp="1" noRot="1" noMove="1" noResize="1" noEditPoints="1" noAdjustHandles="1" noChangeArrowheads="1" noChangeShapeType="1"/>
            </p:cNvSpPr>
            <p:nvPr/>
          </p:nvSpPr>
          <p:spPr bwMode="auto">
            <a:xfrm>
              <a:off x="6796" y="3829"/>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4" name="Freeform 53">
              <a:extLst>
                <a:ext uri="{FF2B5EF4-FFF2-40B4-BE49-F238E27FC236}">
                  <a16:creationId xmlns:a16="http://schemas.microsoft.com/office/drawing/2014/main" id="{643F0ED0-54CD-8D7E-283D-2D1521BA2AFC}"/>
                </a:ext>
              </a:extLst>
            </p:cNvPr>
            <p:cNvSpPr>
              <a:spLocks noGrp="1" noRot="1" noMove="1" noResize="1" noEditPoints="1" noAdjustHandles="1" noChangeArrowheads="1" noChangeShapeType="1"/>
            </p:cNvSpPr>
            <p:nvPr/>
          </p:nvSpPr>
          <p:spPr bwMode="auto">
            <a:xfrm>
              <a:off x="7554" y="3241"/>
              <a:ext cx="126" cy="196"/>
            </a:xfrm>
            <a:custGeom>
              <a:avLst/>
              <a:gdLst>
                <a:gd name="T0" fmla="*/ 0 w 554"/>
                <a:gd name="T1" fmla="*/ 433 h 865"/>
                <a:gd name="T2" fmla="*/ 554 w 554"/>
                <a:gd name="T3" fmla="*/ 0 h 865"/>
                <a:gd name="T4" fmla="*/ 554 w 554"/>
                <a:gd name="T5" fmla="*/ 433 h 865"/>
                <a:gd name="T6" fmla="*/ 554 w 554"/>
                <a:gd name="T7" fmla="*/ 865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0"/>
                  </a:lnTo>
                  <a:lnTo>
                    <a:pt x="554" y="433"/>
                  </a:lnTo>
                  <a:lnTo>
                    <a:pt x="554" y="865"/>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5" name="Freeform 54">
              <a:extLst>
                <a:ext uri="{FF2B5EF4-FFF2-40B4-BE49-F238E27FC236}">
                  <a16:creationId xmlns:a16="http://schemas.microsoft.com/office/drawing/2014/main" id="{FB0D5AA7-E2F9-D5F2-440D-5AEA7B509DBB}"/>
                </a:ext>
              </a:extLst>
            </p:cNvPr>
            <p:cNvSpPr>
              <a:spLocks noGrp="1" noRot="1" noMove="1" noResize="1" noEditPoints="1" noAdjustHandles="1" noChangeArrowheads="1" noChangeShapeType="1"/>
            </p:cNvSpPr>
            <p:nvPr/>
          </p:nvSpPr>
          <p:spPr bwMode="auto">
            <a:xfrm>
              <a:off x="7048" y="3829"/>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6" name="Freeform 55">
              <a:extLst>
                <a:ext uri="{FF2B5EF4-FFF2-40B4-BE49-F238E27FC236}">
                  <a16:creationId xmlns:a16="http://schemas.microsoft.com/office/drawing/2014/main" id="{7277D29C-9120-85D9-638D-5CB80DCE4C2D}"/>
                </a:ext>
              </a:extLst>
            </p:cNvPr>
            <p:cNvSpPr>
              <a:spLocks noGrp="1" noRot="1" noMove="1" noResize="1" noEditPoints="1" noAdjustHandles="1" noChangeArrowheads="1" noChangeShapeType="1"/>
            </p:cNvSpPr>
            <p:nvPr/>
          </p:nvSpPr>
          <p:spPr bwMode="auto">
            <a:xfrm>
              <a:off x="7301" y="35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7" name="Freeform 56">
              <a:extLst>
                <a:ext uri="{FF2B5EF4-FFF2-40B4-BE49-F238E27FC236}">
                  <a16:creationId xmlns:a16="http://schemas.microsoft.com/office/drawing/2014/main" id="{30160978-B221-575F-7949-7340390A9DB8}"/>
                </a:ext>
              </a:extLst>
            </p:cNvPr>
            <p:cNvSpPr>
              <a:spLocks noGrp="1" noRot="1" noMove="1" noResize="1" noEditPoints="1" noAdjustHandles="1" noChangeArrowheads="1" noChangeShapeType="1"/>
            </p:cNvSpPr>
            <p:nvPr/>
          </p:nvSpPr>
          <p:spPr bwMode="auto">
            <a:xfrm>
              <a:off x="7048" y="3339"/>
              <a:ext cx="127"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Freeform 57">
              <a:extLst>
                <a:ext uri="{FF2B5EF4-FFF2-40B4-BE49-F238E27FC236}">
                  <a16:creationId xmlns:a16="http://schemas.microsoft.com/office/drawing/2014/main" id="{E426A3B7-EA2F-41D2-751F-9B5CE05DCD76}"/>
                </a:ext>
              </a:extLst>
            </p:cNvPr>
            <p:cNvSpPr>
              <a:spLocks noGrp="1" noRot="1" noMove="1" noResize="1" noEditPoints="1" noAdjustHandles="1" noChangeArrowheads="1" noChangeShapeType="1"/>
            </p:cNvSpPr>
            <p:nvPr/>
          </p:nvSpPr>
          <p:spPr bwMode="auto">
            <a:xfrm>
              <a:off x="6922" y="412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Freeform 58">
              <a:extLst>
                <a:ext uri="{FF2B5EF4-FFF2-40B4-BE49-F238E27FC236}">
                  <a16:creationId xmlns:a16="http://schemas.microsoft.com/office/drawing/2014/main" id="{95CB1BC6-50A8-2C6C-70F2-CC666B9E14E8}"/>
                </a:ext>
              </a:extLst>
            </p:cNvPr>
            <p:cNvSpPr>
              <a:spLocks noGrp="1" noRot="1" noMove="1" noResize="1" noEditPoints="1" noAdjustHandles="1" noChangeArrowheads="1" noChangeShapeType="1"/>
            </p:cNvSpPr>
            <p:nvPr/>
          </p:nvSpPr>
          <p:spPr bwMode="auto">
            <a:xfrm>
              <a:off x="6669" y="3927"/>
              <a:ext cx="127" cy="197"/>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Freeform 59">
              <a:extLst>
                <a:ext uri="{FF2B5EF4-FFF2-40B4-BE49-F238E27FC236}">
                  <a16:creationId xmlns:a16="http://schemas.microsoft.com/office/drawing/2014/main" id="{015BFF4D-1227-C861-BFF1-C22C887C3ABA}"/>
                </a:ext>
              </a:extLst>
            </p:cNvPr>
            <p:cNvSpPr>
              <a:spLocks noGrp="1" noRot="1" noMove="1" noResize="1" noEditPoints="1" noAdjustHandles="1" noChangeArrowheads="1" noChangeShapeType="1"/>
            </p:cNvSpPr>
            <p:nvPr/>
          </p:nvSpPr>
          <p:spPr bwMode="auto">
            <a:xfrm>
              <a:off x="6669" y="3731"/>
              <a:ext cx="127"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Freeform 60">
              <a:extLst>
                <a:ext uri="{FF2B5EF4-FFF2-40B4-BE49-F238E27FC236}">
                  <a16:creationId xmlns:a16="http://schemas.microsoft.com/office/drawing/2014/main" id="{259E14F5-09AA-9B90-84FC-E94C5BC5D610}"/>
                </a:ext>
              </a:extLst>
            </p:cNvPr>
            <p:cNvSpPr>
              <a:spLocks noGrp="1" noRot="1" noMove="1" noResize="1" noEditPoints="1" noAdjustHandles="1" noChangeArrowheads="1" noChangeShapeType="1"/>
            </p:cNvSpPr>
            <p:nvPr/>
          </p:nvSpPr>
          <p:spPr bwMode="auto">
            <a:xfrm>
              <a:off x="7427" y="3927"/>
              <a:ext cx="127"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Freeform 61">
              <a:extLst>
                <a:ext uri="{FF2B5EF4-FFF2-40B4-BE49-F238E27FC236}">
                  <a16:creationId xmlns:a16="http://schemas.microsoft.com/office/drawing/2014/main" id="{DCB9BB48-0A42-CEED-CD04-35F69AF6D91D}"/>
                </a:ext>
              </a:extLst>
            </p:cNvPr>
            <p:cNvSpPr>
              <a:spLocks noGrp="1" noRot="1" noMove="1" noResize="1" noEditPoints="1" noAdjustHandles="1" noChangeArrowheads="1" noChangeShapeType="1"/>
            </p:cNvSpPr>
            <p:nvPr/>
          </p:nvSpPr>
          <p:spPr bwMode="auto">
            <a:xfrm>
              <a:off x="7301" y="3927"/>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Freeform 62">
              <a:extLst>
                <a:ext uri="{FF2B5EF4-FFF2-40B4-BE49-F238E27FC236}">
                  <a16:creationId xmlns:a16="http://schemas.microsoft.com/office/drawing/2014/main" id="{66CADEAB-1442-8737-7C5A-667E51BDF94B}"/>
                </a:ext>
              </a:extLst>
            </p:cNvPr>
            <p:cNvSpPr>
              <a:spLocks noGrp="1" noRot="1" noMove="1" noResize="1" noEditPoints="1" noAdjustHandles="1" noChangeArrowheads="1" noChangeShapeType="1"/>
            </p:cNvSpPr>
            <p:nvPr/>
          </p:nvSpPr>
          <p:spPr bwMode="auto">
            <a:xfrm>
              <a:off x="7301" y="402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4" name="Freeform 63">
              <a:extLst>
                <a:ext uri="{FF2B5EF4-FFF2-40B4-BE49-F238E27FC236}">
                  <a16:creationId xmlns:a16="http://schemas.microsoft.com/office/drawing/2014/main" id="{41673D34-2707-C5D1-A2FE-0A1A2D78A042}"/>
                </a:ext>
              </a:extLst>
            </p:cNvPr>
            <p:cNvSpPr>
              <a:spLocks noGrp="1" noRot="1" noMove="1" noResize="1" noEditPoints="1" noAdjustHandles="1" noChangeArrowheads="1" noChangeShapeType="1"/>
            </p:cNvSpPr>
            <p:nvPr/>
          </p:nvSpPr>
          <p:spPr bwMode="auto">
            <a:xfrm>
              <a:off x="5911" y="3927"/>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19" name="UNIVERSITÄT PADERBORN Logo">
            <a:extLst>
              <a:ext uri="{FF2B5EF4-FFF2-40B4-BE49-F238E27FC236}">
                <a16:creationId xmlns:a16="http://schemas.microsoft.com/office/drawing/2014/main" id="{02E98F2C-D9CF-B94A-1F25-45C5B7870C35}"/>
              </a:ext>
            </a:extLst>
          </p:cNvPr>
          <p:cNvPicPr>
            <a:picLocks noGrp="1" noRot="1" noChangeAspect="1" noMove="1" noResize="1" noEditPoints="1" noAdjustHandles="1" noChangeArrowheads="1" noChangeShapeType="1" noCrop="1"/>
          </p:cNvPicPr>
          <p:nvPr/>
        </p:nvPicPr>
        <p:blipFill>
          <a:blip r:embed="rId2"/>
          <a:srcRect/>
          <a:stretch/>
        </p:blipFill>
        <p:spPr>
          <a:xfrm>
            <a:off x="351364" y="254012"/>
            <a:ext cx="2584799" cy="1052305"/>
          </a:xfrm>
          <a:prstGeom prst="rect">
            <a:avLst/>
          </a:prstGeom>
        </p:spPr>
      </p:pic>
      <p:sp>
        <p:nvSpPr>
          <p:cNvPr id="15" name="Logo Trenner">
            <a:extLst>
              <a:ext uri="{FF2B5EF4-FFF2-40B4-BE49-F238E27FC236}">
                <a16:creationId xmlns:a16="http://schemas.microsoft.com/office/drawing/2014/main" id="{9E1DC981-F581-645C-FD53-78865C49B74C}"/>
              </a:ext>
            </a:extLst>
          </p:cNvPr>
          <p:cNvSpPr>
            <a:spLocks noChangeAspect="1"/>
          </p:cNvSpPr>
          <p:nvPr/>
        </p:nvSpPr>
        <p:spPr bwMode="auto">
          <a:xfrm>
            <a:off x="2928938" y="430213"/>
            <a:ext cx="33337" cy="733425"/>
          </a:xfrm>
          <a:custGeom>
            <a:avLst/>
            <a:gdLst>
              <a:gd name="T0" fmla="*/ 71 w 71"/>
              <a:gd name="T1" fmla="*/ 1962 h 2018"/>
              <a:gd name="T2" fmla="*/ 71 w 71"/>
              <a:gd name="T3" fmla="*/ 0 h 2018"/>
              <a:gd name="T4" fmla="*/ 0 w 71"/>
              <a:gd name="T5" fmla="*/ 58 h 2018"/>
              <a:gd name="T6" fmla="*/ 0 w 71"/>
              <a:gd name="T7" fmla="*/ 2018 h 2018"/>
              <a:gd name="T8" fmla="*/ 71 w 71"/>
              <a:gd name="T9" fmla="*/ 1962 h 2018"/>
            </a:gdLst>
            <a:ahLst/>
            <a:cxnLst>
              <a:cxn ang="0">
                <a:pos x="T0" y="T1"/>
              </a:cxn>
              <a:cxn ang="0">
                <a:pos x="T2" y="T3"/>
              </a:cxn>
              <a:cxn ang="0">
                <a:pos x="T4" y="T5"/>
              </a:cxn>
              <a:cxn ang="0">
                <a:pos x="T6" y="T7"/>
              </a:cxn>
              <a:cxn ang="0">
                <a:pos x="T8" y="T9"/>
              </a:cxn>
            </a:cxnLst>
            <a:rect l="0" t="0" r="r" b="b"/>
            <a:pathLst>
              <a:path w="71" h="2018">
                <a:moveTo>
                  <a:pt x="71" y="1962"/>
                </a:moveTo>
                <a:lnTo>
                  <a:pt x="71" y="0"/>
                </a:lnTo>
                <a:lnTo>
                  <a:pt x="0" y="58"/>
                </a:lnTo>
                <a:lnTo>
                  <a:pt x="0" y="2018"/>
                </a:lnTo>
                <a:lnTo>
                  <a:pt x="71" y="1962"/>
                </a:lnTo>
                <a:close/>
              </a:path>
            </a:pathLst>
          </a:custGeom>
          <a:solidFill>
            <a:srgbClr val="E8E8EF"/>
          </a:solidFill>
          <a:ln>
            <a:noFill/>
          </a:ln>
        </p:spPr>
        <p:txBody>
          <a:bodyPr vert="horz" wrap="square" lIns="91440" tIns="45720" rIns="91440" bIns="45720" numCol="1" anchor="t" anchorCtr="0" compatLnSpc="1">
            <a:prstTxWarp prst="textNoShape">
              <a:avLst/>
            </a:prstTxWarp>
          </a:bodyPr>
          <a:lstStyle/>
          <a:p>
            <a:endParaRPr lang="de-DE"/>
          </a:p>
        </p:txBody>
      </p:sp>
      <p:sp>
        <p:nvSpPr>
          <p:cNvPr id="14" name="Text">
            <a:extLst>
              <a:ext uri="{FF2B5EF4-FFF2-40B4-BE49-F238E27FC236}">
                <a16:creationId xmlns:a16="http://schemas.microsoft.com/office/drawing/2014/main" id="{E171BC48-5C76-4B1B-F20C-D3D1CC11FB46}"/>
              </a:ext>
            </a:extLst>
          </p:cNvPr>
          <p:cNvSpPr>
            <a:spLocks noGrp="1"/>
          </p:cNvSpPr>
          <p:nvPr>
            <p:ph type="body" orient="vert" idx="12" hasCustomPrompt="1"/>
          </p:nvPr>
        </p:nvSpPr>
        <p:spPr>
          <a:xfrm>
            <a:off x="1219200" y="5688013"/>
            <a:ext cx="8548688" cy="684000"/>
          </a:xfrm>
          <a:prstGeom prst="rect">
            <a:avLst/>
          </a:prstGeom>
        </p:spPr>
        <p:txBody>
          <a:bodyPr vert="horz" numCol="1"/>
          <a:lstStyle>
            <a:lvl1pPr marL="0" indent="0">
              <a:lnSpc>
                <a:spcPct val="127000"/>
              </a:lnSpc>
              <a:spcBef>
                <a:spcPts val="0"/>
              </a:spcBef>
              <a:spcAft>
                <a:spcPts val="0"/>
              </a:spcAft>
              <a:buFont typeface="+mj-lt"/>
              <a:buNone/>
              <a:defRPr sz="1600"/>
            </a:lvl1pPr>
            <a:lvl2pPr marL="0" indent="0">
              <a:lnSpc>
                <a:spcPct val="127000"/>
              </a:lnSpc>
              <a:spcBef>
                <a:spcPts val="0"/>
              </a:spcBef>
              <a:spcAft>
                <a:spcPts val="0"/>
              </a:spcAft>
              <a:buFont typeface="+mj-lt"/>
              <a:buNone/>
              <a:defRPr sz="1600"/>
            </a:lvl2pPr>
            <a:lvl3pPr marL="0" indent="0">
              <a:lnSpc>
                <a:spcPct val="127000"/>
              </a:lnSpc>
              <a:spcBef>
                <a:spcPts val="0"/>
              </a:spcBef>
              <a:spcAft>
                <a:spcPts val="0"/>
              </a:spcAft>
              <a:buFont typeface="+mj-lt"/>
              <a:buNone/>
              <a:defRPr sz="1600"/>
            </a:lvl3pPr>
            <a:lvl4pPr marL="0" indent="0">
              <a:lnSpc>
                <a:spcPct val="127000"/>
              </a:lnSpc>
              <a:spcBef>
                <a:spcPts val="0"/>
              </a:spcBef>
              <a:spcAft>
                <a:spcPts val="0"/>
              </a:spcAft>
              <a:buFont typeface="+mj-lt"/>
              <a:buNone/>
              <a:defRPr sz="1600"/>
            </a:lvl4pPr>
            <a:lvl5pPr marL="0" indent="0">
              <a:lnSpc>
                <a:spcPct val="127000"/>
              </a:lnSpc>
              <a:spcBef>
                <a:spcPts val="0"/>
              </a:spcBef>
              <a:spcAft>
                <a:spcPts val="0"/>
              </a:spcAft>
              <a:buFont typeface="+mj-lt"/>
              <a:buNone/>
              <a:defRPr sz="1600"/>
            </a:lvl5pPr>
            <a:lvl6pPr marL="0" indent="0">
              <a:lnSpc>
                <a:spcPct val="127000"/>
              </a:lnSpc>
              <a:spcBef>
                <a:spcPts val="0"/>
              </a:spcBef>
              <a:spcAft>
                <a:spcPts val="0"/>
              </a:spcAft>
              <a:buFont typeface="+mj-lt"/>
              <a:buNone/>
              <a:defRPr sz="1600"/>
            </a:lvl6pPr>
            <a:lvl7pPr marL="0" indent="0">
              <a:lnSpc>
                <a:spcPct val="127000"/>
              </a:lnSpc>
              <a:spcBef>
                <a:spcPts val="0"/>
              </a:spcBef>
              <a:spcAft>
                <a:spcPts val="0"/>
              </a:spcAft>
              <a:buFont typeface="+mj-lt"/>
              <a:buNone/>
              <a:defRPr sz="1600"/>
            </a:lvl7pPr>
            <a:lvl8pPr marL="0" indent="0">
              <a:lnSpc>
                <a:spcPct val="127000"/>
              </a:lnSpc>
              <a:spcBef>
                <a:spcPts val="0"/>
              </a:spcBef>
              <a:spcAft>
                <a:spcPts val="0"/>
              </a:spcAft>
              <a:buFont typeface="+mj-lt"/>
              <a:buNone/>
              <a:defRPr sz="1600"/>
            </a:lvl8pPr>
            <a:lvl9pPr marL="0" indent="0">
              <a:lnSpc>
                <a:spcPct val="127000"/>
              </a:lnSpc>
              <a:spcBef>
                <a:spcPts val="0"/>
              </a:spcBef>
              <a:spcAft>
                <a:spcPts val="0"/>
              </a:spcAft>
              <a:buFont typeface="+mj-lt"/>
              <a:buNone/>
              <a:defRPr sz="1600"/>
            </a:lvl9pPr>
          </a:lstStyle>
          <a:p>
            <a:r>
              <a:rPr lang="de-DE" dirty="0"/>
              <a:t>Akademischer Titel Vorname Nachname Referent*in</a:t>
            </a:r>
            <a:br>
              <a:rPr lang="de-DE" dirty="0"/>
            </a:br>
            <a:r>
              <a:rPr lang="de-DE" dirty="0"/>
              <a:t>XX. Monat 20XX</a:t>
            </a:r>
          </a:p>
        </p:txBody>
      </p:sp>
      <p:sp>
        <p:nvSpPr>
          <p:cNvPr id="3" name="Untertitel">
            <a:extLst>
              <a:ext uri="{FF2B5EF4-FFF2-40B4-BE49-F238E27FC236}">
                <a16:creationId xmlns:a16="http://schemas.microsoft.com/office/drawing/2014/main" id="{D6D4D647-3129-77A4-44F9-D0026D9370B9}"/>
              </a:ext>
            </a:extLst>
          </p:cNvPr>
          <p:cNvSpPr>
            <a:spLocks noGrp="1"/>
          </p:cNvSpPr>
          <p:nvPr>
            <p:ph type="subTitle" idx="1" hasCustomPrompt="1"/>
          </p:nvPr>
        </p:nvSpPr>
        <p:spPr>
          <a:xfrm>
            <a:off x="1219200" y="3803651"/>
            <a:ext cx="8548688" cy="1332000"/>
          </a:xfrm>
          <a:prstGeom prst="rect">
            <a:avLst/>
          </a:prstGeom>
        </p:spPr>
        <p:txBody>
          <a:bodyPr/>
          <a:lstStyle>
            <a:lvl1pPr marL="0" indent="0" algn="l">
              <a:lnSpc>
                <a:spcPct val="100000"/>
              </a:lnSpc>
              <a:spcBef>
                <a:spcPts val="0"/>
              </a:spcBef>
              <a:spcAft>
                <a:spcPts val="0"/>
              </a:spcAft>
              <a:buFont typeface="+mj-lt"/>
              <a:buNone/>
              <a:defRPr sz="2000"/>
            </a:lvl1pPr>
            <a:lvl2pPr marL="0" indent="0" algn="l">
              <a:lnSpc>
                <a:spcPct val="100000"/>
              </a:lnSpc>
              <a:spcBef>
                <a:spcPts val="0"/>
              </a:spcBef>
              <a:spcAft>
                <a:spcPts val="0"/>
              </a:spcAft>
              <a:buFont typeface="+mj-lt"/>
              <a:buNone/>
              <a:defRPr sz="2000"/>
            </a:lvl2pPr>
            <a:lvl3pPr marL="0" indent="0" algn="l">
              <a:lnSpc>
                <a:spcPct val="100000"/>
              </a:lnSpc>
              <a:spcBef>
                <a:spcPts val="0"/>
              </a:spcBef>
              <a:spcAft>
                <a:spcPts val="0"/>
              </a:spcAft>
              <a:buFont typeface="+mj-lt"/>
              <a:buNone/>
              <a:defRPr sz="2000"/>
            </a:lvl3pPr>
            <a:lvl4pPr marL="0" indent="0" algn="l">
              <a:lnSpc>
                <a:spcPct val="100000"/>
              </a:lnSpc>
              <a:spcBef>
                <a:spcPts val="0"/>
              </a:spcBef>
              <a:spcAft>
                <a:spcPts val="0"/>
              </a:spcAft>
              <a:buFont typeface="+mj-lt"/>
              <a:buNone/>
              <a:defRPr sz="2000"/>
            </a:lvl4pPr>
            <a:lvl5pPr marL="0" indent="0" algn="l">
              <a:lnSpc>
                <a:spcPct val="100000"/>
              </a:lnSpc>
              <a:spcBef>
                <a:spcPts val="0"/>
              </a:spcBef>
              <a:spcAft>
                <a:spcPts val="0"/>
              </a:spcAft>
              <a:buFont typeface="+mj-lt"/>
              <a:buNone/>
              <a:defRPr sz="2000"/>
            </a:lvl5pPr>
            <a:lvl6pPr marL="0" indent="0" algn="l">
              <a:lnSpc>
                <a:spcPct val="100000"/>
              </a:lnSpc>
              <a:spcBef>
                <a:spcPts val="0"/>
              </a:spcBef>
              <a:spcAft>
                <a:spcPts val="0"/>
              </a:spcAft>
              <a:buFont typeface="+mj-lt"/>
              <a:buNone/>
              <a:defRPr sz="2000"/>
            </a:lvl6pPr>
            <a:lvl7pPr marL="0" indent="0" algn="l">
              <a:lnSpc>
                <a:spcPct val="100000"/>
              </a:lnSpc>
              <a:spcBef>
                <a:spcPts val="0"/>
              </a:spcBef>
              <a:spcAft>
                <a:spcPts val="0"/>
              </a:spcAft>
              <a:buFont typeface="+mj-lt"/>
              <a:buNone/>
              <a:defRPr sz="2000"/>
            </a:lvl7pPr>
            <a:lvl8pPr marL="0" indent="0" algn="l">
              <a:lnSpc>
                <a:spcPct val="100000"/>
              </a:lnSpc>
              <a:spcBef>
                <a:spcPts val="0"/>
              </a:spcBef>
              <a:spcAft>
                <a:spcPts val="0"/>
              </a:spcAft>
              <a:buFont typeface="+mj-lt"/>
              <a:buNone/>
              <a:defRPr sz="2000"/>
            </a:lvl8pPr>
            <a:lvl9pPr marL="0" indent="0" algn="l">
              <a:lnSpc>
                <a:spcPct val="100000"/>
              </a:lnSpc>
              <a:spcBef>
                <a:spcPts val="0"/>
              </a:spcBef>
              <a:spcAft>
                <a:spcPts val="0"/>
              </a:spcAft>
              <a:buFont typeface="+mj-lt"/>
              <a:buNone/>
              <a:defRPr sz="2000"/>
            </a:lvl9pPr>
          </a:lstStyle>
          <a:p>
            <a:r>
              <a:rPr lang="de-DE" dirty="0"/>
              <a:t>Bitte diese Vorlage für Zusatzlogos verwenden, die im Original quadratisch oder eher hoch als breit angelegt sind. Logo wird automatisch ausgerichtet. Bitte die Platzierung nicht selbstständig vornehmen. Das Logo darf maximal so breit sein wie die Bildmarke im UPB-Logo.</a:t>
            </a:r>
          </a:p>
        </p:txBody>
      </p:sp>
      <p:sp>
        <p:nvSpPr>
          <p:cNvPr id="2" name="Titel">
            <a:extLst>
              <a:ext uri="{FF2B5EF4-FFF2-40B4-BE49-F238E27FC236}">
                <a16:creationId xmlns:a16="http://schemas.microsoft.com/office/drawing/2014/main" id="{A59FA09D-AD95-6B5C-EC3F-0EB013E603ED}"/>
              </a:ext>
            </a:extLst>
          </p:cNvPr>
          <p:cNvSpPr>
            <a:spLocks noGrp="1"/>
          </p:cNvSpPr>
          <p:nvPr>
            <p:ph type="ctrTitle" hasCustomPrompt="1"/>
          </p:nvPr>
        </p:nvSpPr>
        <p:spPr>
          <a:xfrm>
            <a:off x="1219200" y="2119591"/>
            <a:ext cx="8548688" cy="1225272"/>
          </a:xfrm>
        </p:spPr>
        <p:txBody>
          <a:bodyPr anchor="b"/>
          <a:lstStyle>
            <a:lvl1pPr algn="l">
              <a:defRPr sz="3500"/>
            </a:lvl1pPr>
          </a:lstStyle>
          <a:p>
            <a:r>
              <a:rPr lang="de-DE" dirty="0"/>
              <a:t>Titel der Präsentation mit vertikalem/quadratischem Zusatzlogo</a:t>
            </a:r>
          </a:p>
        </p:txBody>
      </p:sp>
      <p:sp>
        <p:nvSpPr>
          <p:cNvPr id="86" name="Zusatzlogo">
            <a:extLst>
              <a:ext uri="{FF2B5EF4-FFF2-40B4-BE49-F238E27FC236}">
                <a16:creationId xmlns:a16="http://schemas.microsoft.com/office/drawing/2014/main" id="{1F1E25B7-073C-2734-5FEE-5DC5693CA0D3}"/>
              </a:ext>
            </a:extLst>
          </p:cNvPr>
          <p:cNvSpPr>
            <a:spLocks noGrp="1"/>
          </p:cNvSpPr>
          <p:nvPr>
            <p:ph type="clipArt" sz="quarter" idx="14" hasCustomPrompt="1"/>
          </p:nvPr>
        </p:nvSpPr>
        <p:spPr>
          <a:xfrm>
            <a:off x="3128439" y="505460"/>
            <a:ext cx="525600" cy="622800"/>
          </a:xfrm>
        </p:spPr>
        <p:txBody>
          <a:bodyPr wrap="none" lIns="756000"/>
          <a:lstStyle>
            <a:lvl1pPr>
              <a:lnSpc>
                <a:spcPct val="100000"/>
              </a:lnSpc>
              <a:defRPr sz="1200"/>
            </a:lvl1pPr>
          </a:lstStyle>
          <a:p>
            <a:r>
              <a:rPr lang="de-DE" dirty="0"/>
              <a:t>Zusatzlogo einfügen</a:t>
            </a:r>
            <a:br>
              <a:rPr lang="de-DE" dirty="0"/>
            </a:br>
            <a:r>
              <a:rPr lang="de-DE" dirty="0"/>
              <a:t>per Drag-and-Drop</a:t>
            </a:r>
          </a:p>
        </p:txBody>
      </p:sp>
      <p:sp>
        <p:nvSpPr>
          <p:cNvPr id="85" name="Foliennummer">
            <a:extLst>
              <a:ext uri="{FF2B5EF4-FFF2-40B4-BE49-F238E27FC236}">
                <a16:creationId xmlns:a16="http://schemas.microsoft.com/office/drawing/2014/main" id="{F4CDEFB2-C461-4969-88AD-85B6EB154420}"/>
              </a:ext>
            </a:extLst>
          </p:cNvPr>
          <p:cNvSpPr>
            <a:spLocks noGrp="1"/>
          </p:cNvSpPr>
          <p:nvPr>
            <p:ph type="sldNum" sz="quarter" idx="11"/>
          </p:nvPr>
        </p:nvSpPr>
        <p:spPr>
          <a:xfrm>
            <a:off x="11089560" y="7200000"/>
            <a:ext cx="504000" cy="185738"/>
          </a:xfrm>
          <a:solidFill>
            <a:srgbClr val="E6E6E6"/>
          </a:solidFill>
        </p:spPr>
        <p:txBody>
          <a:bodyPr/>
          <a:lstStyle>
            <a:lvl1pPr>
              <a:defRPr>
                <a:solidFill>
                  <a:srgbClr val="E6E6E6"/>
                </a:solidFill>
              </a:defRPr>
            </a:lvl1pPr>
          </a:lstStyle>
          <a:p>
            <a:fld id="{B686F226-E370-48AE-A960-17C6AF14E8EB}" type="slidenum">
              <a:rPr lang="de-DE" smtClean="0"/>
              <a:t>‹Nr.›</a:t>
            </a:fld>
            <a:endParaRPr lang="de-DE"/>
          </a:p>
        </p:txBody>
      </p:sp>
      <p:sp>
        <p:nvSpPr>
          <p:cNvPr id="93" name="Fußzeile">
            <a:extLst>
              <a:ext uri="{FF2B5EF4-FFF2-40B4-BE49-F238E27FC236}">
                <a16:creationId xmlns:a16="http://schemas.microsoft.com/office/drawing/2014/main" id="{5918C62F-4D29-4140-9216-52A82AE17DED}"/>
              </a:ext>
            </a:extLst>
          </p:cNvPr>
          <p:cNvSpPr>
            <a:spLocks noGrp="1"/>
          </p:cNvSpPr>
          <p:nvPr>
            <p:ph type="ftr" sz="quarter" idx="10"/>
          </p:nvPr>
        </p:nvSpPr>
        <p:spPr>
          <a:xfrm>
            <a:off x="421200" y="7200000"/>
            <a:ext cx="25400" cy="185738"/>
          </a:xfrm>
          <a:solidFill>
            <a:srgbClr val="E6E6E6"/>
          </a:solidFill>
        </p:spPr>
        <p:txBody>
          <a:bodyPr/>
          <a:lstStyle>
            <a:lvl1pPr>
              <a:defRPr>
                <a:solidFill>
                  <a:srgbClr val="E6E6E6"/>
                </a:solidFill>
              </a:defRPr>
            </a:lvl1pPr>
          </a:lstStyle>
          <a:p>
            <a:endParaRPr lang="de-DE"/>
          </a:p>
        </p:txBody>
      </p:sp>
      <p:grpSp>
        <p:nvGrpSpPr>
          <p:cNvPr id="4" name="Gruppieren 3">
            <a:extLst>
              <a:ext uri="{FF2B5EF4-FFF2-40B4-BE49-F238E27FC236}">
                <a16:creationId xmlns:a16="http://schemas.microsoft.com/office/drawing/2014/main" id="{D39BE704-0EC9-48FB-B5F2-FB471CB784BA}"/>
              </a:ext>
            </a:extLst>
          </p:cNvPr>
          <p:cNvGrpSpPr/>
          <p:nvPr/>
        </p:nvGrpSpPr>
        <p:grpSpPr>
          <a:xfrm>
            <a:off x="-1548000" y="-360000"/>
            <a:ext cx="15804000" cy="1584000"/>
            <a:chOff x="-1548000" y="-360000"/>
            <a:chExt cx="15804000" cy="1584000"/>
          </a:xfrm>
        </p:grpSpPr>
        <p:sp>
          <p:nvSpPr>
            <p:cNvPr id="88" name="Zurücksetzen">
              <a:extLst>
                <a:ext uri="{FF2B5EF4-FFF2-40B4-BE49-F238E27FC236}">
                  <a16:creationId xmlns:a16="http://schemas.microsoft.com/office/drawing/2014/main" id="{01AE8D6B-7C4B-F4AA-7EDA-EAD9B0493543}"/>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89" name="Layoutwechsel">
              <a:extLst>
                <a:ext uri="{FF2B5EF4-FFF2-40B4-BE49-F238E27FC236}">
                  <a16:creationId xmlns:a16="http://schemas.microsoft.com/office/drawing/2014/main" id="{2A2B7685-3CB2-1B91-71F3-14EFFF3B9C24}"/>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90" name="Hilfslinien">
              <a:extLst>
                <a:ext uri="{FF2B5EF4-FFF2-40B4-BE49-F238E27FC236}">
                  <a16:creationId xmlns:a16="http://schemas.microsoft.com/office/drawing/2014/main" id="{1D2980FF-3C22-42F9-835B-9C3894E9ACD5}"/>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91" name="Hilfslinien">
              <a:extLst>
                <a:ext uri="{FF2B5EF4-FFF2-40B4-BE49-F238E27FC236}">
                  <a16:creationId xmlns:a16="http://schemas.microsoft.com/office/drawing/2014/main" id="{2F80F646-EC1A-6D6E-6CB2-FDCC02180B7B}"/>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sp>
          <p:nvSpPr>
            <p:cNvPr id="94" name="Logo">
              <a:extLst>
                <a:ext uri="{FF2B5EF4-FFF2-40B4-BE49-F238E27FC236}">
                  <a16:creationId xmlns:a16="http://schemas.microsoft.com/office/drawing/2014/main" id="{CF062858-4440-40CC-A406-3A498428C29E}"/>
                </a:ext>
              </a:extLst>
            </p:cNvPr>
            <p:cNvSpPr txBox="1"/>
            <p:nvPr/>
          </p:nvSpPr>
          <p:spPr>
            <a:xfrm rot="10800000" flipH="1" flipV="1">
              <a:off x="-1548000" y="0"/>
              <a:ext cx="1440000" cy="1224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000" b="1" baseline="0" dirty="0">
                  <a:solidFill>
                    <a:schemeClr val="tx1"/>
                  </a:solidFill>
                  <a:latin typeface="+mn-lt"/>
                </a:rPr>
                <a:t>Zum Platzieren </a:t>
              </a:r>
              <a:r>
                <a:rPr lang="de-DE" sz="1000" b="0" baseline="0" dirty="0">
                  <a:solidFill>
                    <a:schemeClr val="tx1"/>
                  </a:solidFill>
                  <a:latin typeface="+mn-lt"/>
                </a:rPr>
                <a:t>das Zusatzlogo per Drag-and-Drop einfügen. </a:t>
              </a:r>
              <a:r>
                <a:rPr lang="de-DE" sz="1000" b="1" baseline="0" dirty="0">
                  <a:solidFill>
                    <a:schemeClr val="tx1"/>
                  </a:solidFill>
                  <a:latin typeface="+mn-lt"/>
                </a:rPr>
                <a:t>Beim Austauschen </a:t>
              </a:r>
              <a:r>
                <a:rPr lang="de-DE" sz="1000" b="0" baseline="0" dirty="0">
                  <a:solidFill>
                    <a:schemeClr val="tx1"/>
                  </a:solidFill>
                  <a:latin typeface="+mn-lt"/>
                </a:rPr>
                <a:t>das bereits platzierte Logo zunächst löschen und dann ein neues Zusatzlogo einfügen.</a:t>
              </a:r>
            </a:p>
          </p:txBody>
        </p:sp>
      </p:grpSp>
    </p:spTree>
    <p:extLst>
      <p:ext uri="{BB962C8B-B14F-4D97-AF65-F5344CB8AC3E}">
        <p14:creationId xmlns:p14="http://schemas.microsoft.com/office/powerpoint/2010/main" val="844656130"/>
      </p:ext>
    </p:extLst>
  </p:cSld>
  <p:clrMapOvr>
    <a:masterClrMapping/>
  </p:clrMapOvr>
  <p:extLst mod="1">
    <p:ext uri="{DCECCB84-F9BA-43D5-87BE-67443E8EF086}">
      <p15:sldGuideLst xmlns:p15="http://schemas.microsoft.com/office/powerpoint/2012/main">
        <p15:guide id="1" orient="horz" pos="2107">
          <p15:clr>
            <a:srgbClr val="000000"/>
          </p15:clr>
        </p15:guide>
        <p15:guide id="2" pos="768">
          <p15:clr>
            <a:srgbClr val="000000"/>
          </p15:clr>
        </p15:guide>
        <p15:guide id="3" pos="6153">
          <p15:clr>
            <a:srgbClr val="000000"/>
          </p15:clr>
        </p15:guide>
        <p15:guide id="4" orient="horz" pos="2396">
          <p15:clr>
            <a:srgbClr val="000000"/>
          </p15:clr>
        </p15:guide>
        <p15:guide id="5" orient="horz" pos="3583">
          <p15:clr>
            <a:srgbClr val="00000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elfolie mit Bild (A)">
    <p:spTree>
      <p:nvGrpSpPr>
        <p:cNvPr id="1" name=""/>
        <p:cNvGrpSpPr/>
        <p:nvPr/>
      </p:nvGrpSpPr>
      <p:grpSpPr>
        <a:xfrm>
          <a:off x="0" y="0"/>
          <a:ext cx="0" cy="0"/>
          <a:chOff x="0" y="0"/>
          <a:chExt cx="0" cy="0"/>
        </a:xfrm>
      </p:grpSpPr>
      <p:grpSp>
        <p:nvGrpSpPr>
          <p:cNvPr id="19" name="Regieanweisungen">
            <a:extLst>
              <a:ext uri="{FF2B5EF4-FFF2-40B4-BE49-F238E27FC236}">
                <a16:creationId xmlns:a16="http://schemas.microsoft.com/office/drawing/2014/main" id="{DD7AB4DE-1BA4-A859-16C8-EA3F1E8719B6}"/>
              </a:ext>
            </a:extLst>
          </p:cNvPr>
          <p:cNvGrpSpPr/>
          <p:nvPr/>
        </p:nvGrpSpPr>
        <p:grpSpPr>
          <a:xfrm>
            <a:off x="421200" y="-360000"/>
            <a:ext cx="13834800" cy="1584000"/>
            <a:chOff x="421200" y="-360000"/>
            <a:chExt cx="13834800" cy="1584000"/>
          </a:xfrm>
          <a:solidFill>
            <a:srgbClr val="E9ECF0"/>
          </a:solidFill>
        </p:grpSpPr>
        <p:sp>
          <p:nvSpPr>
            <p:cNvPr id="20" name="Zurücksetzen">
              <a:extLst>
                <a:ext uri="{FF2B5EF4-FFF2-40B4-BE49-F238E27FC236}">
                  <a16:creationId xmlns:a16="http://schemas.microsoft.com/office/drawing/2014/main" id="{FBABA767-D438-7298-B061-69C5346BB996}"/>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21" name="Layoutwechsel">
              <a:extLst>
                <a:ext uri="{FF2B5EF4-FFF2-40B4-BE49-F238E27FC236}">
                  <a16:creationId xmlns:a16="http://schemas.microsoft.com/office/drawing/2014/main" id="{5F7817E7-B90E-E4FF-346A-A812D3D97394}"/>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22" name="Hilfslinien">
              <a:extLst>
                <a:ext uri="{FF2B5EF4-FFF2-40B4-BE49-F238E27FC236}">
                  <a16:creationId xmlns:a16="http://schemas.microsoft.com/office/drawing/2014/main" id="{A2950C5F-854D-D365-C615-51EC6109F9F9}"/>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23" name="Hilfslinien">
              <a:extLst>
                <a:ext uri="{FF2B5EF4-FFF2-40B4-BE49-F238E27FC236}">
                  <a16:creationId xmlns:a16="http://schemas.microsoft.com/office/drawing/2014/main" id="{949BC80E-FF70-8342-9400-4EF908A64925}"/>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grpSp>
        <p:nvGrpSpPr>
          <p:cNvPr id="26" name="Regieanweisungen Bilder">
            <a:extLst>
              <a:ext uri="{FF2B5EF4-FFF2-40B4-BE49-F238E27FC236}">
                <a16:creationId xmlns:a16="http://schemas.microsoft.com/office/drawing/2014/main" id="{A25B40B8-D56A-EAEA-803B-3039A09C917D}"/>
              </a:ext>
            </a:extLst>
          </p:cNvPr>
          <p:cNvGrpSpPr/>
          <p:nvPr/>
        </p:nvGrpSpPr>
        <p:grpSpPr>
          <a:xfrm>
            <a:off x="12348000" y="2232000"/>
            <a:ext cx="1908000" cy="1648477"/>
            <a:chOff x="12348000" y="1295998"/>
            <a:chExt cx="1908000" cy="1648477"/>
          </a:xfrm>
        </p:grpSpPr>
        <p:sp>
          <p:nvSpPr>
            <p:cNvPr id="24" name="Bild austauschen">
              <a:extLst>
                <a:ext uri="{FF2B5EF4-FFF2-40B4-BE49-F238E27FC236}">
                  <a16:creationId xmlns:a16="http://schemas.microsoft.com/office/drawing/2014/main" id="{F8EA4FA8-627B-F401-1C1A-A771599AEC3F}"/>
                </a:ext>
              </a:extLst>
            </p:cNvPr>
            <p:cNvSpPr txBox="1"/>
            <p:nvPr/>
          </p:nvSpPr>
          <p:spPr>
            <a:xfrm rot="10800000" flipH="1" flipV="1">
              <a:off x="12348000" y="1295998"/>
              <a:ext cx="1908000" cy="100048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Bild austauschen:</a:t>
              </a:r>
              <a:br>
                <a:rPr lang="de-DE" sz="1000" b="0" baseline="0" dirty="0">
                  <a:solidFill>
                    <a:schemeClr val="tx1"/>
                  </a:solidFill>
                  <a:latin typeface="+mn-lt"/>
                </a:rPr>
              </a:br>
              <a:r>
                <a:rPr lang="de-DE" sz="1000" b="0" baseline="0" dirty="0">
                  <a:solidFill>
                    <a:schemeClr val="tx1"/>
                  </a:solidFill>
                  <a:latin typeface="+mn-lt"/>
                </a:rPr>
                <a:t>Das </a:t>
              </a:r>
              <a:r>
                <a:rPr lang="de-DE" sz="1000" b="1" baseline="0" dirty="0">
                  <a:solidFill>
                    <a:schemeClr val="tx1"/>
                  </a:solidFill>
                  <a:latin typeface="+mn-lt"/>
                </a:rPr>
                <a:t>platzierte Foto </a:t>
              </a:r>
              <a:r>
                <a:rPr lang="de-DE" sz="1000" b="0" baseline="0" dirty="0">
                  <a:solidFill>
                    <a:schemeClr val="tx1"/>
                  </a:solidFill>
                  <a:latin typeface="+mn-lt"/>
                </a:rPr>
                <a:t>zunächst </a:t>
              </a:r>
              <a:r>
                <a:rPr lang="de-DE" sz="1000" b="1" baseline="0" dirty="0">
                  <a:solidFill>
                    <a:schemeClr val="tx1"/>
                  </a:solidFill>
                  <a:latin typeface="+mn-lt"/>
                </a:rPr>
                <a:t>löschen</a:t>
              </a:r>
              <a:r>
                <a:rPr lang="de-DE" sz="1000" b="0" baseline="0" dirty="0">
                  <a:solidFill>
                    <a:schemeClr val="tx1"/>
                  </a:solidFill>
                  <a:latin typeface="+mn-lt"/>
                </a:rPr>
                <a:t>. Anschließend per Drag-and-Drop oder über den Bildbutton ein neues Bild einfügen.</a:t>
              </a:r>
            </a:p>
          </p:txBody>
        </p:sp>
        <p:sp>
          <p:nvSpPr>
            <p:cNvPr id="25" name="Bildausschnitt">
              <a:extLst>
                <a:ext uri="{FF2B5EF4-FFF2-40B4-BE49-F238E27FC236}">
                  <a16:creationId xmlns:a16="http://schemas.microsoft.com/office/drawing/2014/main" id="{2588377B-869A-F7C2-CD51-5C5E7EF4F816}"/>
                </a:ext>
              </a:extLst>
            </p:cNvPr>
            <p:cNvSpPr txBox="1"/>
            <p:nvPr/>
          </p:nvSpPr>
          <p:spPr>
            <a:xfrm rot="10800000" flipH="1" flipV="1">
              <a:off x="12348000" y="2368475"/>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Bildausschnitt anpassen:</a:t>
              </a:r>
              <a:br>
                <a:rPr lang="de-DE" sz="1000" b="0" baseline="0" dirty="0">
                  <a:solidFill>
                    <a:schemeClr val="tx1"/>
                  </a:solidFill>
                  <a:latin typeface="+mn-lt"/>
                </a:rPr>
              </a:br>
              <a:r>
                <a:rPr lang="de-DE" sz="1000" b="1" baseline="0" dirty="0">
                  <a:solidFill>
                    <a:schemeClr val="tx1"/>
                  </a:solidFill>
                  <a:latin typeface="+mn-lt"/>
                </a:rPr>
                <a:t>Format &gt; Größe &gt; Zuschneiden</a:t>
              </a:r>
            </a:p>
          </p:txBody>
        </p:sp>
      </p:grpSp>
      <p:pic>
        <p:nvPicPr>
          <p:cNvPr id="15" name="Grafik">
            <a:extLst>
              <a:ext uri="{FF2B5EF4-FFF2-40B4-BE49-F238E27FC236}">
                <a16:creationId xmlns:a16="http://schemas.microsoft.com/office/drawing/2014/main" id="{B6C7AB2F-DA40-1CCD-8367-E2B037603C8A}"/>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33937" y="464720"/>
            <a:ext cx="1608306" cy="940158"/>
          </a:xfrm>
          <a:prstGeom prst="rect">
            <a:avLst/>
          </a:prstGeom>
        </p:spPr>
      </p:pic>
      <p:pic>
        <p:nvPicPr>
          <p:cNvPr id="18" name="UNIVERSITÄT PADERBORN Logo">
            <a:extLst>
              <a:ext uri="{FF2B5EF4-FFF2-40B4-BE49-F238E27FC236}">
                <a16:creationId xmlns:a16="http://schemas.microsoft.com/office/drawing/2014/main" id="{563F8BCA-6F1E-DA7D-A1CB-C424A9A92E85}"/>
              </a:ext>
            </a:extLst>
          </p:cNvPr>
          <p:cNvPicPr>
            <a:picLocks noGrp="1" noRot="1" noChangeAspect="1" noMove="1" noResize="1" noEditPoints="1" noAdjustHandles="1" noChangeArrowheads="1" noChangeShapeType="1" noCrop="1"/>
          </p:cNvPicPr>
          <p:nvPr/>
        </p:nvPicPr>
        <p:blipFill>
          <a:blip r:embed="rId3"/>
          <a:srcRect/>
          <a:stretch/>
        </p:blipFill>
        <p:spPr>
          <a:xfrm>
            <a:off x="669499" y="431177"/>
            <a:ext cx="2584799" cy="1052305"/>
          </a:xfrm>
          <a:prstGeom prst="rect">
            <a:avLst/>
          </a:prstGeom>
        </p:spPr>
      </p:pic>
      <p:sp>
        <p:nvSpPr>
          <p:cNvPr id="10" name="Bild">
            <a:extLst>
              <a:ext uri="{FF2B5EF4-FFF2-40B4-BE49-F238E27FC236}">
                <a16:creationId xmlns:a16="http://schemas.microsoft.com/office/drawing/2014/main" id="{ECF817C3-9D9E-E8E2-874D-5C3730CBF3EF}"/>
              </a:ext>
            </a:extLst>
          </p:cNvPr>
          <p:cNvSpPr>
            <a:spLocks noGrp="1"/>
          </p:cNvSpPr>
          <p:nvPr>
            <p:ph type="pic" sz="quarter" idx="13" hasCustomPrompt="1"/>
          </p:nvPr>
        </p:nvSpPr>
        <p:spPr>
          <a:xfrm>
            <a:off x="0" y="0"/>
            <a:ext cx="12192000" cy="6858000"/>
          </a:xfrm>
          <a:custGeom>
            <a:avLst/>
            <a:gdLst>
              <a:gd name="connsiteX0" fmla="*/ 6210300 w 12192000"/>
              <a:gd name="connsiteY0" fmla="*/ 0 h 6858000"/>
              <a:gd name="connsiteX1" fmla="*/ 12192000 w 12192000"/>
              <a:gd name="connsiteY1" fmla="*/ 0 h 6858000"/>
              <a:gd name="connsiteX2" fmla="*/ 12192000 w 12192000"/>
              <a:gd name="connsiteY2" fmla="*/ 6858000 h 6858000"/>
              <a:gd name="connsiteX3" fmla="*/ 6210300 w 12192000"/>
              <a:gd name="connsiteY3" fmla="*/ 6858000 h 6858000"/>
              <a:gd name="connsiteX4" fmla="*/ 0 w 12192000"/>
              <a:gd name="connsiteY4" fmla="*/ 0 h 6858000"/>
              <a:gd name="connsiteX5" fmla="*/ 422274 w 12192000"/>
              <a:gd name="connsiteY5" fmla="*/ 0 h 6858000"/>
              <a:gd name="connsiteX6" fmla="*/ 422274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6210300" y="0"/>
                </a:moveTo>
                <a:lnTo>
                  <a:pt x="12192000" y="0"/>
                </a:lnTo>
                <a:lnTo>
                  <a:pt x="12192000" y="6858000"/>
                </a:lnTo>
                <a:lnTo>
                  <a:pt x="6210300" y="6858000"/>
                </a:lnTo>
                <a:close/>
                <a:moveTo>
                  <a:pt x="0" y="0"/>
                </a:moveTo>
                <a:lnTo>
                  <a:pt x="422274" y="0"/>
                </a:lnTo>
                <a:lnTo>
                  <a:pt x="422274" y="6858000"/>
                </a:lnTo>
                <a:lnTo>
                  <a:pt x="0" y="6858000"/>
                </a:lnTo>
                <a:close/>
              </a:path>
            </a:pathLst>
          </a:custGeom>
          <a:solidFill>
            <a:schemeClr val="bg1">
              <a:lumMod val="95000"/>
            </a:schemeClr>
          </a:solidFill>
        </p:spPr>
        <p:txBody>
          <a:bodyPr wrap="square" lIns="6624000" anchor="ctr" anchorCtr="0">
            <a:noAutofit/>
          </a:bodyPr>
          <a:lstStyle>
            <a:lvl1pPr algn="l">
              <a:defRPr/>
            </a:lvl1pPr>
          </a:lstStyle>
          <a:p>
            <a:r>
              <a:rPr lang="de-DE" dirty="0"/>
              <a:t>Bild einfügen </a:t>
            </a:r>
            <a:br>
              <a:rPr lang="de-DE" dirty="0"/>
            </a:br>
            <a:r>
              <a:rPr lang="de-DE" dirty="0"/>
              <a:t>per Drag-and-Drop</a:t>
            </a:r>
          </a:p>
        </p:txBody>
      </p:sp>
      <p:sp>
        <p:nvSpPr>
          <p:cNvPr id="14" name="Text">
            <a:extLst>
              <a:ext uri="{FF2B5EF4-FFF2-40B4-BE49-F238E27FC236}">
                <a16:creationId xmlns:a16="http://schemas.microsoft.com/office/drawing/2014/main" id="{E171BC48-5C76-4B1B-F20C-D3D1CC11FB46}"/>
              </a:ext>
            </a:extLst>
          </p:cNvPr>
          <p:cNvSpPr>
            <a:spLocks noGrp="1"/>
          </p:cNvSpPr>
          <p:nvPr>
            <p:ph type="body" orient="vert" idx="12" hasCustomPrompt="1"/>
          </p:nvPr>
        </p:nvSpPr>
        <p:spPr>
          <a:xfrm>
            <a:off x="839788" y="5688013"/>
            <a:ext cx="5003800" cy="684000"/>
          </a:xfrm>
          <a:prstGeom prst="rect">
            <a:avLst/>
          </a:prstGeom>
        </p:spPr>
        <p:txBody>
          <a:bodyPr vert="horz" numCol="1"/>
          <a:lstStyle>
            <a:lvl1pPr marL="0" indent="0">
              <a:lnSpc>
                <a:spcPct val="127000"/>
              </a:lnSpc>
              <a:spcBef>
                <a:spcPts val="0"/>
              </a:spcBef>
              <a:spcAft>
                <a:spcPts val="0"/>
              </a:spcAft>
              <a:buFont typeface="+mj-lt"/>
              <a:buNone/>
              <a:defRPr sz="1600"/>
            </a:lvl1pPr>
            <a:lvl2pPr marL="0" indent="0">
              <a:lnSpc>
                <a:spcPct val="127000"/>
              </a:lnSpc>
              <a:spcBef>
                <a:spcPts val="0"/>
              </a:spcBef>
              <a:spcAft>
                <a:spcPts val="0"/>
              </a:spcAft>
              <a:buFont typeface="+mj-lt"/>
              <a:buNone/>
              <a:defRPr sz="1600"/>
            </a:lvl2pPr>
            <a:lvl3pPr marL="0" indent="0">
              <a:lnSpc>
                <a:spcPct val="127000"/>
              </a:lnSpc>
              <a:spcBef>
                <a:spcPts val="0"/>
              </a:spcBef>
              <a:spcAft>
                <a:spcPts val="0"/>
              </a:spcAft>
              <a:buFont typeface="+mj-lt"/>
              <a:buNone/>
              <a:defRPr sz="1600"/>
            </a:lvl3pPr>
            <a:lvl4pPr marL="0" indent="0">
              <a:lnSpc>
                <a:spcPct val="127000"/>
              </a:lnSpc>
              <a:spcBef>
                <a:spcPts val="0"/>
              </a:spcBef>
              <a:spcAft>
                <a:spcPts val="0"/>
              </a:spcAft>
              <a:buFont typeface="+mj-lt"/>
              <a:buNone/>
              <a:defRPr sz="1600"/>
            </a:lvl4pPr>
            <a:lvl5pPr marL="0" indent="0">
              <a:lnSpc>
                <a:spcPct val="127000"/>
              </a:lnSpc>
              <a:spcBef>
                <a:spcPts val="0"/>
              </a:spcBef>
              <a:spcAft>
                <a:spcPts val="0"/>
              </a:spcAft>
              <a:buFont typeface="+mj-lt"/>
              <a:buNone/>
              <a:defRPr sz="1600"/>
            </a:lvl5pPr>
            <a:lvl6pPr marL="0" indent="0">
              <a:lnSpc>
                <a:spcPct val="127000"/>
              </a:lnSpc>
              <a:spcBef>
                <a:spcPts val="0"/>
              </a:spcBef>
              <a:spcAft>
                <a:spcPts val="0"/>
              </a:spcAft>
              <a:buFont typeface="+mj-lt"/>
              <a:buNone/>
              <a:defRPr sz="1600"/>
            </a:lvl6pPr>
            <a:lvl7pPr marL="0" indent="0">
              <a:lnSpc>
                <a:spcPct val="127000"/>
              </a:lnSpc>
              <a:spcBef>
                <a:spcPts val="0"/>
              </a:spcBef>
              <a:spcAft>
                <a:spcPts val="0"/>
              </a:spcAft>
              <a:buFont typeface="+mj-lt"/>
              <a:buNone/>
              <a:defRPr sz="1600"/>
            </a:lvl7pPr>
            <a:lvl8pPr marL="0" indent="0">
              <a:lnSpc>
                <a:spcPct val="127000"/>
              </a:lnSpc>
              <a:spcBef>
                <a:spcPts val="0"/>
              </a:spcBef>
              <a:spcAft>
                <a:spcPts val="0"/>
              </a:spcAft>
              <a:buFont typeface="+mj-lt"/>
              <a:buNone/>
              <a:defRPr sz="1600"/>
            </a:lvl8pPr>
            <a:lvl9pPr marL="0" indent="0">
              <a:lnSpc>
                <a:spcPct val="127000"/>
              </a:lnSpc>
              <a:spcBef>
                <a:spcPts val="0"/>
              </a:spcBef>
              <a:spcAft>
                <a:spcPts val="0"/>
              </a:spcAft>
              <a:buFont typeface="+mj-lt"/>
              <a:buNone/>
              <a:defRPr sz="1600"/>
            </a:lvl9pPr>
          </a:lstStyle>
          <a:p>
            <a:r>
              <a:rPr lang="de-DE" dirty="0"/>
              <a:t>Akademischer Titel Vorname Nachname Referent*in</a:t>
            </a:r>
            <a:br>
              <a:rPr lang="de-DE" dirty="0"/>
            </a:br>
            <a:r>
              <a:rPr lang="de-DE" dirty="0"/>
              <a:t>XX. Monat 20XX</a:t>
            </a:r>
          </a:p>
        </p:txBody>
      </p:sp>
      <p:sp>
        <p:nvSpPr>
          <p:cNvPr id="3" name="Untertitel">
            <a:extLst>
              <a:ext uri="{FF2B5EF4-FFF2-40B4-BE49-F238E27FC236}">
                <a16:creationId xmlns:a16="http://schemas.microsoft.com/office/drawing/2014/main" id="{D6D4D647-3129-77A4-44F9-D0026D9370B9}"/>
              </a:ext>
            </a:extLst>
          </p:cNvPr>
          <p:cNvSpPr>
            <a:spLocks noGrp="1"/>
          </p:cNvSpPr>
          <p:nvPr>
            <p:ph type="subTitle" idx="1" hasCustomPrompt="1"/>
          </p:nvPr>
        </p:nvSpPr>
        <p:spPr>
          <a:xfrm>
            <a:off x="839788" y="3803651"/>
            <a:ext cx="5003800" cy="1332000"/>
          </a:xfrm>
          <a:prstGeom prst="rect">
            <a:avLst/>
          </a:prstGeom>
        </p:spPr>
        <p:txBody>
          <a:bodyPr/>
          <a:lstStyle>
            <a:lvl1pPr marL="0" indent="0" algn="l">
              <a:lnSpc>
                <a:spcPct val="100000"/>
              </a:lnSpc>
              <a:spcBef>
                <a:spcPts val="0"/>
              </a:spcBef>
              <a:spcAft>
                <a:spcPts val="0"/>
              </a:spcAft>
              <a:buFont typeface="+mj-lt"/>
              <a:buNone/>
              <a:defRPr sz="2000"/>
            </a:lvl1pPr>
            <a:lvl2pPr marL="0" indent="0" algn="l">
              <a:lnSpc>
                <a:spcPct val="100000"/>
              </a:lnSpc>
              <a:spcBef>
                <a:spcPts val="0"/>
              </a:spcBef>
              <a:spcAft>
                <a:spcPts val="0"/>
              </a:spcAft>
              <a:buFont typeface="+mj-lt"/>
              <a:buNone/>
              <a:defRPr sz="2000"/>
            </a:lvl2pPr>
            <a:lvl3pPr marL="0" indent="0" algn="l">
              <a:lnSpc>
                <a:spcPct val="100000"/>
              </a:lnSpc>
              <a:spcBef>
                <a:spcPts val="0"/>
              </a:spcBef>
              <a:spcAft>
                <a:spcPts val="0"/>
              </a:spcAft>
              <a:buFont typeface="+mj-lt"/>
              <a:buNone/>
              <a:defRPr sz="2000"/>
            </a:lvl3pPr>
            <a:lvl4pPr marL="0" indent="0" algn="l">
              <a:lnSpc>
                <a:spcPct val="100000"/>
              </a:lnSpc>
              <a:spcBef>
                <a:spcPts val="0"/>
              </a:spcBef>
              <a:spcAft>
                <a:spcPts val="0"/>
              </a:spcAft>
              <a:buFont typeface="+mj-lt"/>
              <a:buNone/>
              <a:defRPr sz="2000"/>
            </a:lvl4pPr>
            <a:lvl5pPr marL="0" indent="0" algn="l">
              <a:lnSpc>
                <a:spcPct val="100000"/>
              </a:lnSpc>
              <a:spcBef>
                <a:spcPts val="0"/>
              </a:spcBef>
              <a:spcAft>
                <a:spcPts val="0"/>
              </a:spcAft>
              <a:buFont typeface="+mj-lt"/>
              <a:buNone/>
              <a:defRPr sz="2000"/>
            </a:lvl5pPr>
            <a:lvl6pPr marL="0" indent="0" algn="l">
              <a:lnSpc>
                <a:spcPct val="100000"/>
              </a:lnSpc>
              <a:spcBef>
                <a:spcPts val="0"/>
              </a:spcBef>
              <a:spcAft>
                <a:spcPts val="0"/>
              </a:spcAft>
              <a:buFont typeface="+mj-lt"/>
              <a:buNone/>
              <a:defRPr sz="2000"/>
            </a:lvl6pPr>
            <a:lvl7pPr marL="0" indent="0" algn="l">
              <a:lnSpc>
                <a:spcPct val="100000"/>
              </a:lnSpc>
              <a:spcBef>
                <a:spcPts val="0"/>
              </a:spcBef>
              <a:spcAft>
                <a:spcPts val="0"/>
              </a:spcAft>
              <a:buFont typeface="+mj-lt"/>
              <a:buNone/>
              <a:defRPr sz="2000"/>
            </a:lvl7pPr>
            <a:lvl8pPr marL="0" indent="0" algn="l">
              <a:lnSpc>
                <a:spcPct val="100000"/>
              </a:lnSpc>
              <a:spcBef>
                <a:spcPts val="0"/>
              </a:spcBef>
              <a:spcAft>
                <a:spcPts val="0"/>
              </a:spcAft>
              <a:buFont typeface="+mj-lt"/>
              <a:buNone/>
              <a:defRPr sz="2000"/>
            </a:lvl8pPr>
            <a:lvl9pPr marL="0" indent="0" algn="l">
              <a:lnSpc>
                <a:spcPct val="100000"/>
              </a:lnSpc>
              <a:spcBef>
                <a:spcPts val="0"/>
              </a:spcBef>
              <a:spcAft>
                <a:spcPts val="0"/>
              </a:spcAft>
              <a:buFont typeface="+mj-lt"/>
              <a:buNone/>
              <a:defRPr sz="2000"/>
            </a:lvl9pPr>
          </a:lstStyle>
          <a:p>
            <a:r>
              <a:rPr lang="de-DE" dirty="0"/>
              <a:t>Untertitel und weiterführende Informationen zur Präsentation</a:t>
            </a:r>
            <a:br>
              <a:rPr lang="de-DE" dirty="0"/>
            </a:br>
            <a:r>
              <a:rPr lang="de-DE" dirty="0"/>
              <a:t>Platzhalter für </a:t>
            </a:r>
            <a:br>
              <a:rPr lang="de-DE" dirty="0"/>
            </a:br>
            <a:r>
              <a:rPr lang="de-DE" dirty="0"/>
              <a:t>maximal vier Zeilen</a:t>
            </a:r>
          </a:p>
        </p:txBody>
      </p:sp>
      <p:sp>
        <p:nvSpPr>
          <p:cNvPr id="2" name="Titel">
            <a:extLst>
              <a:ext uri="{FF2B5EF4-FFF2-40B4-BE49-F238E27FC236}">
                <a16:creationId xmlns:a16="http://schemas.microsoft.com/office/drawing/2014/main" id="{A59FA09D-AD95-6B5C-EC3F-0EB013E603ED}"/>
              </a:ext>
            </a:extLst>
          </p:cNvPr>
          <p:cNvSpPr>
            <a:spLocks noGrp="1"/>
          </p:cNvSpPr>
          <p:nvPr>
            <p:ph type="ctrTitle" hasCustomPrompt="1"/>
          </p:nvPr>
        </p:nvSpPr>
        <p:spPr>
          <a:xfrm>
            <a:off x="839788" y="2119591"/>
            <a:ext cx="5003800" cy="1225272"/>
          </a:xfrm>
        </p:spPr>
        <p:txBody>
          <a:bodyPr anchor="b"/>
          <a:lstStyle>
            <a:lvl1pPr algn="l">
              <a:defRPr sz="3500"/>
            </a:lvl1pPr>
          </a:lstStyle>
          <a:p>
            <a:r>
              <a:rPr lang="de-DE" dirty="0"/>
              <a:t>Titel der Präsentation</a:t>
            </a:r>
            <a:br>
              <a:rPr lang="de-DE" dirty="0"/>
            </a:br>
            <a:r>
              <a:rPr lang="de-DE" dirty="0"/>
              <a:t>max. zwei Zeilen</a:t>
            </a:r>
          </a:p>
        </p:txBody>
      </p:sp>
      <p:sp>
        <p:nvSpPr>
          <p:cNvPr id="16" name="Foliennummer">
            <a:extLst>
              <a:ext uri="{FF2B5EF4-FFF2-40B4-BE49-F238E27FC236}">
                <a16:creationId xmlns:a16="http://schemas.microsoft.com/office/drawing/2014/main" id="{C4452043-65A5-4F92-AC6F-7916714D6737}"/>
              </a:ext>
            </a:extLst>
          </p:cNvPr>
          <p:cNvSpPr>
            <a:spLocks noGrp="1"/>
          </p:cNvSpPr>
          <p:nvPr>
            <p:ph type="sldNum" sz="quarter" idx="11"/>
          </p:nvPr>
        </p:nvSpPr>
        <p:spPr>
          <a:xfrm>
            <a:off x="11089560" y="7200000"/>
            <a:ext cx="504000" cy="185738"/>
          </a:xfrm>
          <a:solidFill>
            <a:srgbClr val="E6E6E6"/>
          </a:solidFill>
        </p:spPr>
        <p:txBody>
          <a:bodyPr/>
          <a:lstStyle>
            <a:lvl1pPr>
              <a:defRPr>
                <a:solidFill>
                  <a:srgbClr val="E6E6E6"/>
                </a:solidFill>
              </a:defRPr>
            </a:lvl1pPr>
          </a:lstStyle>
          <a:p>
            <a:fld id="{B686F226-E370-48AE-A960-17C6AF14E8EB}" type="slidenum">
              <a:rPr lang="de-DE" smtClean="0"/>
              <a:t>‹Nr.›</a:t>
            </a:fld>
            <a:endParaRPr lang="de-DE"/>
          </a:p>
        </p:txBody>
      </p:sp>
      <p:sp>
        <p:nvSpPr>
          <p:cNvPr id="17" name="Fußzeile">
            <a:extLst>
              <a:ext uri="{FF2B5EF4-FFF2-40B4-BE49-F238E27FC236}">
                <a16:creationId xmlns:a16="http://schemas.microsoft.com/office/drawing/2014/main" id="{E8F86F38-E26E-44B5-B25E-9442FAA84183}"/>
              </a:ext>
            </a:extLst>
          </p:cNvPr>
          <p:cNvSpPr>
            <a:spLocks noGrp="1"/>
          </p:cNvSpPr>
          <p:nvPr>
            <p:ph type="ftr" sz="quarter" idx="10"/>
          </p:nvPr>
        </p:nvSpPr>
        <p:spPr>
          <a:xfrm>
            <a:off x="421200" y="7200000"/>
            <a:ext cx="25400" cy="185738"/>
          </a:xfrm>
          <a:solidFill>
            <a:srgbClr val="E6E6E6"/>
          </a:solidFill>
        </p:spPr>
        <p:txBody>
          <a:bodyPr/>
          <a:lstStyle>
            <a:lvl1pPr>
              <a:defRPr>
                <a:solidFill>
                  <a:srgbClr val="E6E6E6"/>
                </a:solidFill>
              </a:defRPr>
            </a:lvl1pPr>
          </a:lstStyle>
          <a:p>
            <a:endParaRPr lang="de-DE"/>
          </a:p>
        </p:txBody>
      </p:sp>
    </p:spTree>
    <p:extLst>
      <p:ext uri="{BB962C8B-B14F-4D97-AF65-F5344CB8AC3E}">
        <p14:creationId xmlns:p14="http://schemas.microsoft.com/office/powerpoint/2010/main" val="1114085556"/>
      </p:ext>
    </p:extLst>
  </p:cSld>
  <p:clrMapOvr>
    <a:masterClrMapping/>
  </p:clrMapOvr>
  <p:extLst mod="1">
    <p:ext uri="{DCECCB84-F9BA-43D5-87BE-67443E8EF086}">
      <p15:sldGuideLst xmlns:p15="http://schemas.microsoft.com/office/powerpoint/2012/main">
        <p15:guide id="1" orient="horz" pos="2107">
          <p15:clr>
            <a:srgbClr val="000000"/>
          </p15:clr>
        </p15:guide>
        <p15:guide id="2" pos="529">
          <p15:clr>
            <a:srgbClr val="000000"/>
          </p15:clr>
        </p15:guide>
        <p15:guide id="3" pos="3681">
          <p15:clr>
            <a:srgbClr val="000000"/>
          </p15:clr>
        </p15:guide>
        <p15:guide id="4" orient="horz" pos="2396">
          <p15:clr>
            <a:srgbClr val="000000"/>
          </p15:clr>
        </p15:guide>
        <p15:guide id="5" orient="horz" pos="3583">
          <p15:clr>
            <a:srgbClr val="00000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elfolie mit Bild (B)">
    <p:spTree>
      <p:nvGrpSpPr>
        <p:cNvPr id="1" name=""/>
        <p:cNvGrpSpPr/>
        <p:nvPr/>
      </p:nvGrpSpPr>
      <p:grpSpPr>
        <a:xfrm>
          <a:off x="0" y="0"/>
          <a:ext cx="0" cy="0"/>
          <a:chOff x="0" y="0"/>
          <a:chExt cx="0" cy="0"/>
        </a:xfrm>
      </p:grpSpPr>
      <p:grpSp>
        <p:nvGrpSpPr>
          <p:cNvPr id="19" name="Regieanweisungen">
            <a:extLst>
              <a:ext uri="{FF2B5EF4-FFF2-40B4-BE49-F238E27FC236}">
                <a16:creationId xmlns:a16="http://schemas.microsoft.com/office/drawing/2014/main" id="{77EDE39F-EEED-97C6-B8EB-FA765B4DF7BD}"/>
              </a:ext>
            </a:extLst>
          </p:cNvPr>
          <p:cNvGrpSpPr/>
          <p:nvPr/>
        </p:nvGrpSpPr>
        <p:grpSpPr>
          <a:xfrm>
            <a:off x="421200" y="-360000"/>
            <a:ext cx="13834800" cy="1584000"/>
            <a:chOff x="421200" y="-360000"/>
            <a:chExt cx="13834800" cy="1584000"/>
          </a:xfrm>
          <a:solidFill>
            <a:srgbClr val="E9ECF0"/>
          </a:solidFill>
        </p:grpSpPr>
        <p:sp>
          <p:nvSpPr>
            <p:cNvPr id="20" name="Zurücksetzen">
              <a:extLst>
                <a:ext uri="{FF2B5EF4-FFF2-40B4-BE49-F238E27FC236}">
                  <a16:creationId xmlns:a16="http://schemas.microsoft.com/office/drawing/2014/main" id="{1A832836-8ADC-D35E-E8EB-D460C143CD37}"/>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21" name="Layoutwechsel">
              <a:extLst>
                <a:ext uri="{FF2B5EF4-FFF2-40B4-BE49-F238E27FC236}">
                  <a16:creationId xmlns:a16="http://schemas.microsoft.com/office/drawing/2014/main" id="{5DCF6513-F1D4-3C3A-8069-5A3C9DAEED4B}"/>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22" name="Hilfslinien">
              <a:extLst>
                <a:ext uri="{FF2B5EF4-FFF2-40B4-BE49-F238E27FC236}">
                  <a16:creationId xmlns:a16="http://schemas.microsoft.com/office/drawing/2014/main" id="{7030AE68-D2FE-AAED-7DC5-80BB8D7D797C}"/>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23" name="Hilfslinien">
              <a:extLst>
                <a:ext uri="{FF2B5EF4-FFF2-40B4-BE49-F238E27FC236}">
                  <a16:creationId xmlns:a16="http://schemas.microsoft.com/office/drawing/2014/main" id="{99EDFAA0-0A4E-9DDB-9037-48148676C102}"/>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 </a:t>
              </a:r>
              <a:r>
                <a:rPr kumimoji="0" lang="de-DE" sz="1000" b="1" i="0" u="none" strike="noStrike" kern="1200" cap="none" spc="0" normalizeH="0" baseline="0" noProof="0" dirty="0">
                  <a:ln>
                    <a:noFill/>
                  </a:ln>
                  <a:solidFill>
                    <a:schemeClr val="tx1"/>
                  </a:solidFill>
                  <a:effectLst/>
                  <a:uLnTx/>
                  <a:uFillTx/>
                  <a:latin typeface="+mn-lt"/>
                  <a:ea typeface="+mn-ea"/>
                  <a:cs typeface="+mn-cs"/>
                </a:rPr>
                <a:t>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grpSp>
        <p:nvGrpSpPr>
          <p:cNvPr id="24" name="Regieanweisungen Bilder">
            <a:extLst>
              <a:ext uri="{FF2B5EF4-FFF2-40B4-BE49-F238E27FC236}">
                <a16:creationId xmlns:a16="http://schemas.microsoft.com/office/drawing/2014/main" id="{531E4F5C-8714-80D0-89D4-5ACDAFB70F51}"/>
              </a:ext>
            </a:extLst>
          </p:cNvPr>
          <p:cNvGrpSpPr/>
          <p:nvPr/>
        </p:nvGrpSpPr>
        <p:grpSpPr>
          <a:xfrm>
            <a:off x="12348000" y="2232000"/>
            <a:ext cx="1908000" cy="1648477"/>
            <a:chOff x="12348000" y="1295998"/>
            <a:chExt cx="1908000" cy="1648477"/>
          </a:xfrm>
        </p:grpSpPr>
        <p:sp>
          <p:nvSpPr>
            <p:cNvPr id="25" name="Bild austauschen">
              <a:extLst>
                <a:ext uri="{FF2B5EF4-FFF2-40B4-BE49-F238E27FC236}">
                  <a16:creationId xmlns:a16="http://schemas.microsoft.com/office/drawing/2014/main" id="{6C95BF98-4BED-1485-3FF8-8364859D2816}"/>
                </a:ext>
              </a:extLst>
            </p:cNvPr>
            <p:cNvSpPr txBox="1"/>
            <p:nvPr/>
          </p:nvSpPr>
          <p:spPr>
            <a:xfrm rot="10800000" flipH="1" flipV="1">
              <a:off x="12348000" y="1295998"/>
              <a:ext cx="1908000" cy="100048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Bild austauschen:</a:t>
              </a:r>
              <a:br>
                <a:rPr lang="de-DE" sz="1000" b="0" baseline="0" dirty="0">
                  <a:solidFill>
                    <a:schemeClr val="tx1"/>
                  </a:solidFill>
                  <a:latin typeface="+mn-lt"/>
                </a:rPr>
              </a:br>
              <a:r>
                <a:rPr lang="de-DE" sz="1000" b="0" baseline="0" dirty="0">
                  <a:solidFill>
                    <a:schemeClr val="tx1"/>
                  </a:solidFill>
                  <a:latin typeface="+mn-lt"/>
                </a:rPr>
                <a:t>Das </a:t>
              </a:r>
              <a:r>
                <a:rPr lang="de-DE" sz="1000" b="1" baseline="0" dirty="0">
                  <a:solidFill>
                    <a:schemeClr val="tx1"/>
                  </a:solidFill>
                  <a:latin typeface="+mn-lt"/>
                </a:rPr>
                <a:t>platzierte Foto </a:t>
              </a:r>
              <a:r>
                <a:rPr lang="de-DE" sz="1000" b="0" baseline="0" dirty="0">
                  <a:solidFill>
                    <a:schemeClr val="tx1"/>
                  </a:solidFill>
                  <a:latin typeface="+mn-lt"/>
                </a:rPr>
                <a:t>zunächst </a:t>
              </a:r>
              <a:r>
                <a:rPr lang="de-DE" sz="1000" b="1" baseline="0" dirty="0">
                  <a:solidFill>
                    <a:schemeClr val="tx1"/>
                  </a:solidFill>
                  <a:latin typeface="+mn-lt"/>
                </a:rPr>
                <a:t>löschen</a:t>
              </a:r>
              <a:r>
                <a:rPr lang="de-DE" sz="1000" b="0" baseline="0" dirty="0">
                  <a:solidFill>
                    <a:schemeClr val="tx1"/>
                  </a:solidFill>
                  <a:latin typeface="+mn-lt"/>
                </a:rPr>
                <a:t>. Anschließend per Drag-and-Drop neues Bild einfügen.</a:t>
              </a:r>
            </a:p>
          </p:txBody>
        </p:sp>
        <p:sp>
          <p:nvSpPr>
            <p:cNvPr id="26" name="Bildausschnitt">
              <a:extLst>
                <a:ext uri="{FF2B5EF4-FFF2-40B4-BE49-F238E27FC236}">
                  <a16:creationId xmlns:a16="http://schemas.microsoft.com/office/drawing/2014/main" id="{14B4C59F-54E2-791B-A964-9281B7456FB7}"/>
                </a:ext>
              </a:extLst>
            </p:cNvPr>
            <p:cNvSpPr txBox="1"/>
            <p:nvPr/>
          </p:nvSpPr>
          <p:spPr>
            <a:xfrm rot="10800000" flipH="1" flipV="1">
              <a:off x="12348000" y="2368475"/>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Bildausschnitt anpassen:</a:t>
              </a:r>
              <a:br>
                <a:rPr lang="de-DE" sz="1000" b="0" baseline="0" dirty="0">
                  <a:solidFill>
                    <a:schemeClr val="tx1"/>
                  </a:solidFill>
                  <a:latin typeface="+mn-lt"/>
                </a:rPr>
              </a:br>
              <a:r>
                <a:rPr lang="de-DE" sz="1000" b="1" baseline="0" dirty="0">
                  <a:solidFill>
                    <a:schemeClr val="tx1"/>
                  </a:solidFill>
                  <a:latin typeface="+mn-lt"/>
                </a:rPr>
                <a:t>Format &gt; Größe &gt; Zuschneiden</a:t>
              </a:r>
            </a:p>
          </p:txBody>
        </p:sp>
      </p:grpSp>
      <p:pic>
        <p:nvPicPr>
          <p:cNvPr id="12" name="Grafik">
            <a:extLst>
              <a:ext uri="{FF2B5EF4-FFF2-40B4-BE49-F238E27FC236}">
                <a16:creationId xmlns:a16="http://schemas.microsoft.com/office/drawing/2014/main" id="{3DF69A0F-8A71-0E8B-00BF-D5F450E6C3A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5998677" y="932036"/>
            <a:ext cx="1608306" cy="940158"/>
          </a:xfrm>
          <a:prstGeom prst="rect">
            <a:avLst/>
          </a:prstGeom>
        </p:spPr>
      </p:pic>
      <p:pic>
        <p:nvPicPr>
          <p:cNvPr id="18" name="UNIVERSITÄT PADERBORN Logo">
            <a:extLst>
              <a:ext uri="{FF2B5EF4-FFF2-40B4-BE49-F238E27FC236}">
                <a16:creationId xmlns:a16="http://schemas.microsoft.com/office/drawing/2014/main" id="{1F5D8084-ED26-D704-D7CB-B0EE8182D133}"/>
              </a:ext>
            </a:extLst>
          </p:cNvPr>
          <p:cNvPicPr>
            <a:picLocks noGrp="1" noRot="1" noChangeAspect="1" noMove="1" noResize="1" noEditPoints="1" noAdjustHandles="1" noChangeArrowheads="1" noChangeShapeType="1" noCrop="1"/>
          </p:cNvPicPr>
          <p:nvPr/>
        </p:nvPicPr>
        <p:blipFill>
          <a:blip r:embed="rId3"/>
          <a:srcRect/>
          <a:stretch/>
        </p:blipFill>
        <p:spPr>
          <a:xfrm>
            <a:off x="846859" y="879772"/>
            <a:ext cx="2584799" cy="1052305"/>
          </a:xfrm>
          <a:prstGeom prst="rect">
            <a:avLst/>
          </a:prstGeom>
        </p:spPr>
      </p:pic>
      <p:sp>
        <p:nvSpPr>
          <p:cNvPr id="9" name="Bild">
            <a:extLst>
              <a:ext uri="{FF2B5EF4-FFF2-40B4-BE49-F238E27FC236}">
                <a16:creationId xmlns:a16="http://schemas.microsoft.com/office/drawing/2014/main" id="{E45B2726-0AE6-B3E0-C84F-490B0585483C}"/>
              </a:ext>
            </a:extLst>
          </p:cNvPr>
          <p:cNvSpPr>
            <a:spLocks noGrp="1"/>
          </p:cNvSpPr>
          <p:nvPr>
            <p:ph type="pic" sz="quarter" idx="13" hasCustomPrompt="1"/>
          </p:nvPr>
        </p:nvSpPr>
        <p:spPr>
          <a:xfrm>
            <a:off x="0" y="0"/>
            <a:ext cx="12192000" cy="6858000"/>
          </a:xfrm>
          <a:custGeom>
            <a:avLst/>
            <a:gdLst>
              <a:gd name="connsiteX0" fmla="*/ 622440 w 12192000"/>
              <a:gd name="connsiteY0" fmla="*/ 623520 h 6858000"/>
              <a:gd name="connsiteX1" fmla="*/ 622440 w 12192000"/>
              <a:gd name="connsiteY1" fmla="*/ 6234480 h 6858000"/>
              <a:gd name="connsiteX2" fmla="*/ 8003160 w 12192000"/>
              <a:gd name="connsiteY2" fmla="*/ 6234480 h 6858000"/>
              <a:gd name="connsiteX3" fmla="*/ 8003160 w 12192000"/>
              <a:gd name="connsiteY3" fmla="*/ 62352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622440" y="623520"/>
                </a:moveTo>
                <a:lnTo>
                  <a:pt x="622440" y="6234480"/>
                </a:lnTo>
                <a:lnTo>
                  <a:pt x="8003160" y="6234480"/>
                </a:lnTo>
                <a:lnTo>
                  <a:pt x="8003160" y="623520"/>
                </a:lnTo>
                <a:close/>
                <a:moveTo>
                  <a:pt x="0" y="0"/>
                </a:moveTo>
                <a:lnTo>
                  <a:pt x="12192000" y="0"/>
                </a:lnTo>
                <a:lnTo>
                  <a:pt x="12192000" y="6858000"/>
                </a:lnTo>
                <a:lnTo>
                  <a:pt x="0" y="6858000"/>
                </a:lnTo>
                <a:close/>
              </a:path>
            </a:pathLst>
          </a:custGeom>
          <a:solidFill>
            <a:schemeClr val="bg1">
              <a:lumMod val="95000"/>
            </a:schemeClr>
          </a:solidFill>
        </p:spPr>
        <p:txBody>
          <a:bodyPr wrap="square" lIns="8388000" anchor="ctr" anchorCtr="0">
            <a:noAutofit/>
          </a:bodyPr>
          <a:lstStyle>
            <a:lvl1pPr algn="l">
              <a:defRPr/>
            </a:lvl1pPr>
          </a:lstStyle>
          <a:p>
            <a:r>
              <a:rPr lang="de-DE" dirty="0"/>
              <a:t>Bild einfügen</a:t>
            </a:r>
            <a:br>
              <a:rPr lang="de-DE" dirty="0"/>
            </a:br>
            <a:r>
              <a:rPr lang="de-DE" dirty="0"/>
              <a:t>per Drag-and-Drop</a:t>
            </a:r>
          </a:p>
        </p:txBody>
      </p:sp>
      <p:sp>
        <p:nvSpPr>
          <p:cNvPr id="14" name="Text">
            <a:extLst>
              <a:ext uri="{FF2B5EF4-FFF2-40B4-BE49-F238E27FC236}">
                <a16:creationId xmlns:a16="http://schemas.microsoft.com/office/drawing/2014/main" id="{E171BC48-5C76-4B1B-F20C-D3D1CC11FB46}"/>
              </a:ext>
            </a:extLst>
          </p:cNvPr>
          <p:cNvSpPr>
            <a:spLocks noGrp="1"/>
          </p:cNvSpPr>
          <p:nvPr>
            <p:ph type="body" orient="vert" idx="12" hasCustomPrompt="1"/>
          </p:nvPr>
        </p:nvSpPr>
        <p:spPr>
          <a:xfrm>
            <a:off x="1019175" y="5380037"/>
            <a:ext cx="6589713" cy="360000"/>
          </a:xfrm>
          <a:prstGeom prst="rect">
            <a:avLst/>
          </a:prstGeom>
        </p:spPr>
        <p:txBody>
          <a:bodyPr vert="horz" numCol="1"/>
          <a:lstStyle>
            <a:lvl1pPr marL="0" indent="0">
              <a:lnSpc>
                <a:spcPct val="127000"/>
              </a:lnSpc>
              <a:spcBef>
                <a:spcPts val="0"/>
              </a:spcBef>
              <a:spcAft>
                <a:spcPts val="0"/>
              </a:spcAft>
              <a:buFont typeface="+mj-lt"/>
              <a:buNone/>
              <a:defRPr sz="1600"/>
            </a:lvl1pPr>
            <a:lvl2pPr marL="0" indent="0">
              <a:lnSpc>
                <a:spcPct val="127000"/>
              </a:lnSpc>
              <a:spcBef>
                <a:spcPts val="0"/>
              </a:spcBef>
              <a:spcAft>
                <a:spcPts val="0"/>
              </a:spcAft>
              <a:buFont typeface="+mj-lt"/>
              <a:buNone/>
              <a:defRPr sz="1600"/>
            </a:lvl2pPr>
            <a:lvl3pPr marL="0" indent="0">
              <a:lnSpc>
                <a:spcPct val="127000"/>
              </a:lnSpc>
              <a:spcBef>
                <a:spcPts val="0"/>
              </a:spcBef>
              <a:spcAft>
                <a:spcPts val="0"/>
              </a:spcAft>
              <a:buFont typeface="+mj-lt"/>
              <a:buNone/>
              <a:defRPr sz="1600"/>
            </a:lvl3pPr>
            <a:lvl4pPr marL="0" indent="0">
              <a:lnSpc>
                <a:spcPct val="127000"/>
              </a:lnSpc>
              <a:spcBef>
                <a:spcPts val="0"/>
              </a:spcBef>
              <a:spcAft>
                <a:spcPts val="0"/>
              </a:spcAft>
              <a:buFont typeface="+mj-lt"/>
              <a:buNone/>
              <a:defRPr sz="1600"/>
            </a:lvl4pPr>
            <a:lvl5pPr marL="0" indent="0">
              <a:lnSpc>
                <a:spcPct val="127000"/>
              </a:lnSpc>
              <a:spcBef>
                <a:spcPts val="0"/>
              </a:spcBef>
              <a:spcAft>
                <a:spcPts val="0"/>
              </a:spcAft>
              <a:buFont typeface="+mj-lt"/>
              <a:buNone/>
              <a:defRPr sz="1600"/>
            </a:lvl5pPr>
            <a:lvl6pPr marL="0" indent="0">
              <a:lnSpc>
                <a:spcPct val="127000"/>
              </a:lnSpc>
              <a:spcBef>
                <a:spcPts val="0"/>
              </a:spcBef>
              <a:spcAft>
                <a:spcPts val="0"/>
              </a:spcAft>
              <a:buFont typeface="+mj-lt"/>
              <a:buNone/>
              <a:defRPr sz="1600"/>
            </a:lvl6pPr>
            <a:lvl7pPr marL="0" indent="0">
              <a:lnSpc>
                <a:spcPct val="127000"/>
              </a:lnSpc>
              <a:spcBef>
                <a:spcPts val="0"/>
              </a:spcBef>
              <a:spcAft>
                <a:spcPts val="0"/>
              </a:spcAft>
              <a:buFont typeface="+mj-lt"/>
              <a:buNone/>
              <a:defRPr sz="1600"/>
            </a:lvl7pPr>
            <a:lvl8pPr marL="0" indent="0">
              <a:lnSpc>
                <a:spcPct val="127000"/>
              </a:lnSpc>
              <a:spcBef>
                <a:spcPts val="0"/>
              </a:spcBef>
              <a:spcAft>
                <a:spcPts val="0"/>
              </a:spcAft>
              <a:buFont typeface="+mj-lt"/>
              <a:buNone/>
              <a:defRPr sz="1600"/>
            </a:lvl8pPr>
            <a:lvl9pPr marL="0" indent="0">
              <a:lnSpc>
                <a:spcPct val="127000"/>
              </a:lnSpc>
              <a:spcBef>
                <a:spcPts val="0"/>
              </a:spcBef>
              <a:spcAft>
                <a:spcPts val="0"/>
              </a:spcAft>
              <a:buFont typeface="+mj-lt"/>
              <a:buNone/>
              <a:defRPr sz="1600"/>
            </a:lvl9pPr>
          </a:lstStyle>
          <a:p>
            <a:r>
              <a:rPr lang="de-DE" dirty="0"/>
              <a:t>Akademischer Titel Vorname Nachname Referent*in ∙ XX. Monat 20XX</a:t>
            </a:r>
          </a:p>
        </p:txBody>
      </p:sp>
      <p:sp>
        <p:nvSpPr>
          <p:cNvPr id="3" name="Untertitel">
            <a:extLst>
              <a:ext uri="{FF2B5EF4-FFF2-40B4-BE49-F238E27FC236}">
                <a16:creationId xmlns:a16="http://schemas.microsoft.com/office/drawing/2014/main" id="{D6D4D647-3129-77A4-44F9-D0026D9370B9}"/>
              </a:ext>
            </a:extLst>
          </p:cNvPr>
          <p:cNvSpPr>
            <a:spLocks noGrp="1"/>
          </p:cNvSpPr>
          <p:nvPr>
            <p:ph type="subTitle" idx="1" hasCustomPrompt="1"/>
          </p:nvPr>
        </p:nvSpPr>
        <p:spPr>
          <a:xfrm>
            <a:off x="1019176" y="4114799"/>
            <a:ext cx="6587808" cy="1008000"/>
          </a:xfrm>
          <a:prstGeom prst="rect">
            <a:avLst/>
          </a:prstGeom>
        </p:spPr>
        <p:txBody>
          <a:bodyPr/>
          <a:lstStyle>
            <a:lvl1pPr marL="0" indent="0" algn="l">
              <a:lnSpc>
                <a:spcPct val="100000"/>
              </a:lnSpc>
              <a:spcBef>
                <a:spcPts val="0"/>
              </a:spcBef>
              <a:spcAft>
                <a:spcPts val="0"/>
              </a:spcAft>
              <a:buFont typeface="+mj-lt"/>
              <a:buNone/>
              <a:defRPr sz="2000"/>
            </a:lvl1pPr>
            <a:lvl2pPr marL="0" indent="0" algn="l">
              <a:lnSpc>
                <a:spcPct val="100000"/>
              </a:lnSpc>
              <a:spcBef>
                <a:spcPts val="0"/>
              </a:spcBef>
              <a:spcAft>
                <a:spcPts val="0"/>
              </a:spcAft>
              <a:buFont typeface="+mj-lt"/>
              <a:buNone/>
              <a:defRPr sz="2000"/>
            </a:lvl2pPr>
            <a:lvl3pPr marL="0" indent="0" algn="l">
              <a:lnSpc>
                <a:spcPct val="100000"/>
              </a:lnSpc>
              <a:spcBef>
                <a:spcPts val="0"/>
              </a:spcBef>
              <a:spcAft>
                <a:spcPts val="0"/>
              </a:spcAft>
              <a:buFont typeface="+mj-lt"/>
              <a:buNone/>
              <a:defRPr sz="2000"/>
            </a:lvl3pPr>
            <a:lvl4pPr marL="0" indent="0" algn="l">
              <a:lnSpc>
                <a:spcPct val="100000"/>
              </a:lnSpc>
              <a:spcBef>
                <a:spcPts val="0"/>
              </a:spcBef>
              <a:spcAft>
                <a:spcPts val="0"/>
              </a:spcAft>
              <a:buFont typeface="+mj-lt"/>
              <a:buNone/>
              <a:defRPr sz="2000"/>
            </a:lvl4pPr>
            <a:lvl5pPr marL="0" indent="0" algn="l">
              <a:lnSpc>
                <a:spcPct val="100000"/>
              </a:lnSpc>
              <a:spcBef>
                <a:spcPts val="0"/>
              </a:spcBef>
              <a:spcAft>
                <a:spcPts val="0"/>
              </a:spcAft>
              <a:buFont typeface="+mj-lt"/>
              <a:buNone/>
              <a:defRPr sz="2000"/>
            </a:lvl5pPr>
            <a:lvl6pPr marL="0" indent="0" algn="l">
              <a:lnSpc>
                <a:spcPct val="100000"/>
              </a:lnSpc>
              <a:spcBef>
                <a:spcPts val="0"/>
              </a:spcBef>
              <a:spcAft>
                <a:spcPts val="0"/>
              </a:spcAft>
              <a:buFont typeface="+mj-lt"/>
              <a:buNone/>
              <a:defRPr sz="2000"/>
            </a:lvl6pPr>
            <a:lvl7pPr marL="0" indent="0" algn="l">
              <a:lnSpc>
                <a:spcPct val="100000"/>
              </a:lnSpc>
              <a:spcBef>
                <a:spcPts val="0"/>
              </a:spcBef>
              <a:spcAft>
                <a:spcPts val="0"/>
              </a:spcAft>
              <a:buFont typeface="+mj-lt"/>
              <a:buNone/>
              <a:defRPr sz="2000"/>
            </a:lvl7pPr>
            <a:lvl8pPr marL="0" indent="0" algn="l">
              <a:lnSpc>
                <a:spcPct val="100000"/>
              </a:lnSpc>
              <a:spcBef>
                <a:spcPts val="0"/>
              </a:spcBef>
              <a:spcAft>
                <a:spcPts val="0"/>
              </a:spcAft>
              <a:buFont typeface="+mj-lt"/>
              <a:buNone/>
              <a:defRPr sz="2000"/>
            </a:lvl8pPr>
            <a:lvl9pPr marL="0" indent="0" algn="l">
              <a:lnSpc>
                <a:spcPct val="100000"/>
              </a:lnSpc>
              <a:spcBef>
                <a:spcPts val="0"/>
              </a:spcBef>
              <a:spcAft>
                <a:spcPts val="0"/>
              </a:spcAft>
              <a:buFont typeface="+mj-lt"/>
              <a:buNone/>
              <a:defRPr sz="2000"/>
            </a:lvl9pPr>
          </a:lstStyle>
          <a:p>
            <a:r>
              <a:rPr lang="de-DE" dirty="0"/>
              <a:t>Untertitel und weiterführende Informationen </a:t>
            </a:r>
            <a:br>
              <a:rPr lang="de-DE" dirty="0"/>
            </a:br>
            <a:r>
              <a:rPr lang="de-DE" dirty="0"/>
              <a:t>zur Präsentation</a:t>
            </a:r>
            <a:br>
              <a:rPr lang="de-DE" dirty="0"/>
            </a:br>
            <a:r>
              <a:rPr lang="de-DE" dirty="0"/>
              <a:t>maximal drei Zeilen</a:t>
            </a:r>
          </a:p>
        </p:txBody>
      </p:sp>
      <p:sp>
        <p:nvSpPr>
          <p:cNvPr id="2" name="Titel">
            <a:extLst>
              <a:ext uri="{FF2B5EF4-FFF2-40B4-BE49-F238E27FC236}">
                <a16:creationId xmlns:a16="http://schemas.microsoft.com/office/drawing/2014/main" id="{A59FA09D-AD95-6B5C-EC3F-0EB013E603ED}"/>
              </a:ext>
            </a:extLst>
          </p:cNvPr>
          <p:cNvSpPr>
            <a:spLocks noGrp="1"/>
          </p:cNvSpPr>
          <p:nvPr>
            <p:ph type="ctrTitle" hasCustomPrompt="1"/>
          </p:nvPr>
        </p:nvSpPr>
        <p:spPr>
          <a:xfrm>
            <a:off x="1019176" y="2448001"/>
            <a:ext cx="6589712" cy="1222300"/>
          </a:xfrm>
        </p:spPr>
        <p:txBody>
          <a:bodyPr anchor="b"/>
          <a:lstStyle>
            <a:lvl1pPr algn="l">
              <a:defRPr sz="3500"/>
            </a:lvl1pPr>
          </a:lstStyle>
          <a:p>
            <a:r>
              <a:rPr lang="de-DE" dirty="0"/>
              <a:t>Titel der Präsentation</a:t>
            </a:r>
            <a:br>
              <a:rPr lang="de-DE" dirty="0"/>
            </a:br>
            <a:r>
              <a:rPr lang="de-DE" dirty="0"/>
              <a:t>max. zwei Zeilen</a:t>
            </a:r>
          </a:p>
        </p:txBody>
      </p:sp>
      <p:sp>
        <p:nvSpPr>
          <p:cNvPr id="16" name="Foliennummer">
            <a:extLst>
              <a:ext uri="{FF2B5EF4-FFF2-40B4-BE49-F238E27FC236}">
                <a16:creationId xmlns:a16="http://schemas.microsoft.com/office/drawing/2014/main" id="{F9586483-1E9B-488E-9A15-4EAB011AB382}"/>
              </a:ext>
            </a:extLst>
          </p:cNvPr>
          <p:cNvSpPr>
            <a:spLocks noGrp="1"/>
          </p:cNvSpPr>
          <p:nvPr>
            <p:ph type="sldNum" sz="quarter" idx="11"/>
          </p:nvPr>
        </p:nvSpPr>
        <p:spPr>
          <a:xfrm>
            <a:off x="11089560" y="7200000"/>
            <a:ext cx="504000" cy="185738"/>
          </a:xfrm>
          <a:solidFill>
            <a:srgbClr val="E6E6E6"/>
          </a:solidFill>
        </p:spPr>
        <p:txBody>
          <a:bodyPr/>
          <a:lstStyle>
            <a:lvl1pPr>
              <a:defRPr>
                <a:solidFill>
                  <a:srgbClr val="E6E6E6"/>
                </a:solidFill>
              </a:defRPr>
            </a:lvl1pPr>
          </a:lstStyle>
          <a:p>
            <a:fld id="{B686F226-E370-48AE-A960-17C6AF14E8EB}" type="slidenum">
              <a:rPr lang="de-DE" smtClean="0"/>
              <a:t>‹Nr.›</a:t>
            </a:fld>
            <a:endParaRPr lang="de-DE"/>
          </a:p>
        </p:txBody>
      </p:sp>
      <p:sp>
        <p:nvSpPr>
          <p:cNvPr id="17" name="Fußzeile">
            <a:extLst>
              <a:ext uri="{FF2B5EF4-FFF2-40B4-BE49-F238E27FC236}">
                <a16:creationId xmlns:a16="http://schemas.microsoft.com/office/drawing/2014/main" id="{15D4D402-4E65-484F-B4A2-90107F4C4C31}"/>
              </a:ext>
            </a:extLst>
          </p:cNvPr>
          <p:cNvSpPr>
            <a:spLocks noGrp="1"/>
          </p:cNvSpPr>
          <p:nvPr>
            <p:ph type="ftr" sz="quarter" idx="10"/>
          </p:nvPr>
        </p:nvSpPr>
        <p:spPr>
          <a:xfrm>
            <a:off x="421200" y="7200000"/>
            <a:ext cx="25400" cy="185738"/>
          </a:xfrm>
          <a:solidFill>
            <a:srgbClr val="E6E6E6"/>
          </a:solidFill>
        </p:spPr>
        <p:txBody>
          <a:bodyPr/>
          <a:lstStyle>
            <a:lvl1pPr>
              <a:defRPr>
                <a:solidFill>
                  <a:srgbClr val="E6E6E6"/>
                </a:solidFill>
              </a:defRPr>
            </a:lvl1pPr>
          </a:lstStyle>
          <a:p>
            <a:endParaRPr lang="de-DE"/>
          </a:p>
        </p:txBody>
      </p:sp>
    </p:spTree>
    <p:extLst>
      <p:ext uri="{BB962C8B-B14F-4D97-AF65-F5344CB8AC3E}">
        <p14:creationId xmlns:p14="http://schemas.microsoft.com/office/powerpoint/2010/main" val="2359792683"/>
      </p:ext>
    </p:extLst>
  </p:cSld>
  <p:clrMapOvr>
    <a:masterClrMapping/>
  </p:clrMapOvr>
  <p:extLst mod="1">
    <p:ext uri="{DCECCB84-F9BA-43D5-87BE-67443E8EF086}">
      <p15:sldGuideLst xmlns:p15="http://schemas.microsoft.com/office/powerpoint/2012/main">
        <p15:guide id="1" orient="horz" pos="2312">
          <p15:clr>
            <a:srgbClr val="000000"/>
          </p15:clr>
        </p15:guide>
        <p15:guide id="2" pos="642">
          <p15:clr>
            <a:srgbClr val="000000"/>
          </p15:clr>
        </p15:guide>
        <p15:guide id="3" pos="4793">
          <p15:clr>
            <a:srgbClr val="000000"/>
          </p15:clr>
        </p15:guide>
        <p15:guide id="4" orient="horz" pos="2592">
          <p15:clr>
            <a:srgbClr val="000000"/>
          </p15:clr>
        </p15:guide>
        <p15:guide id="5" orient="horz" pos="3389">
          <p15:clr>
            <a:srgbClr val="00000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Gliederung">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8543F809-F283-4591-9AB9-A57ACC74D519}"/>
              </a:ext>
            </a:extLst>
          </p:cNvPr>
          <p:cNvGrpSpPr/>
          <p:nvPr/>
        </p:nvGrpSpPr>
        <p:grpSpPr>
          <a:xfrm>
            <a:off x="-2124000" y="-360000"/>
            <a:ext cx="16380000" cy="7596000"/>
            <a:chOff x="-2124000" y="-360000"/>
            <a:chExt cx="16380000" cy="7596000"/>
          </a:xfrm>
        </p:grpSpPr>
        <p:sp>
          <p:nvSpPr>
            <p:cNvPr id="154" name="Fußzeile">
              <a:extLst>
                <a:ext uri="{FF2B5EF4-FFF2-40B4-BE49-F238E27FC236}">
                  <a16:creationId xmlns:a16="http://schemas.microsoft.com/office/drawing/2014/main" id="{DD6816FB-28A7-D19F-C7D8-C2124166C281}"/>
                </a:ext>
              </a:extLst>
            </p:cNvPr>
            <p:cNvSpPr txBox="1">
              <a:spLocks noChangeAspect="1"/>
            </p:cNvSpPr>
            <p:nvPr/>
          </p:nvSpPr>
          <p:spPr>
            <a:xfrm rot="10800000" flipH="1" flipV="1">
              <a:off x="421200" y="7020000"/>
              <a:ext cx="3960000" cy="21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Fußzeile anpassen: </a:t>
              </a:r>
              <a:r>
                <a:rPr lang="de-DE" sz="1000" b="1" baseline="0" dirty="0">
                  <a:solidFill>
                    <a:schemeClr val="tx1"/>
                  </a:solidFill>
                  <a:latin typeface="+mn-lt"/>
                </a:rPr>
                <a:t>Einfügen &gt; Text &gt; Kopf- und Fußzeile</a:t>
              </a:r>
            </a:p>
          </p:txBody>
        </p:sp>
        <p:sp>
          <p:nvSpPr>
            <p:cNvPr id="155" name="Text // Listenebene erhöhen">
              <a:extLst>
                <a:ext uri="{FF2B5EF4-FFF2-40B4-BE49-F238E27FC236}">
                  <a16:creationId xmlns:a16="http://schemas.microsoft.com/office/drawing/2014/main" id="{53FD96C0-4E7C-68A8-8E50-E59331BEA36E}"/>
                </a:ext>
              </a:extLst>
            </p:cNvPr>
            <p:cNvSpPr txBox="1"/>
            <p:nvPr/>
          </p:nvSpPr>
          <p:spPr>
            <a:xfrm>
              <a:off x="-2124000" y="3096000"/>
              <a:ext cx="972000" cy="396000"/>
            </a:xfrm>
            <a:prstGeom prst="rect">
              <a:avLst/>
            </a:prstGeom>
            <a:solidFill>
              <a:srgbClr val="E6E6E6"/>
            </a:solidFill>
          </p:spPr>
          <p:txBody>
            <a:bodyPr wrap="square" lIns="72000" tIns="36000" rIns="72000" bIns="36000" rtlCol="0" anchor="ctr" anchorCtr="0">
              <a:noAutofit/>
            </a:body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erhöhen</a:t>
              </a:r>
            </a:p>
          </p:txBody>
        </p:sp>
        <p:sp>
          <p:nvSpPr>
            <p:cNvPr id="156" name="Text // Listenebene verringern">
              <a:extLst>
                <a:ext uri="{FF2B5EF4-FFF2-40B4-BE49-F238E27FC236}">
                  <a16:creationId xmlns:a16="http://schemas.microsoft.com/office/drawing/2014/main" id="{13BB661C-BD72-417F-F32C-D273CB0A8C3E}"/>
                </a:ext>
              </a:extLst>
            </p:cNvPr>
            <p:cNvSpPr txBox="1"/>
            <p:nvPr/>
          </p:nvSpPr>
          <p:spPr>
            <a:xfrm>
              <a:off x="-2124000" y="3564000"/>
              <a:ext cx="972000" cy="396000"/>
            </a:xfrm>
            <a:prstGeom prst="rect">
              <a:avLst/>
            </a:prstGeom>
            <a:solidFill>
              <a:srgbClr val="E6E6E6"/>
            </a:solidFill>
          </p:spPr>
          <p:txBody>
            <a:bodyPr wrap="square" lIns="72000" tIns="36000" rIns="72000" bIns="36000" rtlCol="0" anchor="ctr" anchorCtr="0">
              <a:noAutofit/>
            </a:body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verringern</a:t>
              </a:r>
            </a:p>
          </p:txBody>
        </p:sp>
        <p:sp>
          <p:nvSpPr>
            <p:cNvPr id="157" name="Listenebenen">
              <a:extLst>
                <a:ext uri="{FF2B5EF4-FFF2-40B4-BE49-F238E27FC236}">
                  <a16:creationId xmlns:a16="http://schemas.microsoft.com/office/drawing/2014/main" id="{CF4C12D6-290A-0861-4B81-2F0BD9B12CA6}"/>
                </a:ext>
              </a:extLst>
            </p:cNvPr>
            <p:cNvSpPr txBox="1"/>
            <p:nvPr/>
          </p:nvSpPr>
          <p:spPr>
            <a:xfrm rot="10800000" flipH="1" flipV="1">
              <a:off x="-2124000" y="2268000"/>
              <a:ext cx="1908000" cy="75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Wechsel der Textebene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im Menü über: </a:t>
              </a:r>
              <a:br>
                <a:rPr lang="de-DE" sz="1000" b="0" baseline="0" dirty="0">
                  <a:solidFill>
                    <a:schemeClr val="tx1"/>
                  </a:solidFill>
                  <a:latin typeface="+mn-lt"/>
                </a:rPr>
              </a:br>
              <a:r>
                <a:rPr lang="de-DE" sz="1000" b="1" baseline="0" dirty="0">
                  <a:solidFill>
                    <a:schemeClr val="tx1"/>
                  </a:solidFill>
                  <a:latin typeface="+mn-lt"/>
                </a:rPr>
                <a:t>Start &gt; Absatz &gt; Listenebene erhöhen/verringern</a:t>
              </a:r>
            </a:p>
          </p:txBody>
        </p:sp>
        <p:pic>
          <p:nvPicPr>
            <p:cNvPr id="158" name="Bild // Listenebene verringern">
              <a:extLst>
                <a:ext uri="{FF2B5EF4-FFF2-40B4-BE49-F238E27FC236}">
                  <a16:creationId xmlns:a16="http://schemas.microsoft.com/office/drawing/2014/main" id="{2E0D4762-A1D1-D2B0-F374-769478824DDF}"/>
                </a:ext>
              </a:extLst>
            </p:cNvPr>
            <p:cNvPicPr>
              <a:picLocks noChangeAspect="1"/>
            </p:cNvPicPr>
            <p:nvPr/>
          </p:nvPicPr>
          <p:blipFill>
            <a:blip r:embed="rId2"/>
            <a:stretch>
              <a:fillRect/>
            </a:stretch>
          </p:blipFill>
          <p:spPr>
            <a:xfrm>
              <a:off x="-1071360" y="3564000"/>
              <a:ext cx="855360" cy="396000"/>
            </a:xfrm>
            <a:prstGeom prst="rect">
              <a:avLst/>
            </a:prstGeom>
            <a:solidFill>
              <a:srgbClr val="E9ECF0"/>
            </a:solidFill>
          </p:spPr>
        </p:pic>
        <p:pic>
          <p:nvPicPr>
            <p:cNvPr id="159" name="Bild // Listenebene erhöhen">
              <a:extLst>
                <a:ext uri="{FF2B5EF4-FFF2-40B4-BE49-F238E27FC236}">
                  <a16:creationId xmlns:a16="http://schemas.microsoft.com/office/drawing/2014/main" id="{8AF08525-CDE6-EA7F-4FF0-633F7EC5F01F}"/>
                </a:ext>
              </a:extLst>
            </p:cNvPr>
            <p:cNvPicPr>
              <a:picLocks noChangeAspect="1"/>
            </p:cNvPicPr>
            <p:nvPr/>
          </p:nvPicPr>
          <p:blipFill>
            <a:blip r:embed="rId3"/>
            <a:stretch>
              <a:fillRect/>
            </a:stretch>
          </p:blipFill>
          <p:spPr>
            <a:xfrm>
              <a:off x="-1071360" y="3096000"/>
              <a:ext cx="855360" cy="396000"/>
            </a:xfrm>
            <a:prstGeom prst="rect">
              <a:avLst/>
            </a:prstGeom>
            <a:solidFill>
              <a:srgbClr val="E9ECF0"/>
            </a:solidFill>
          </p:spPr>
        </p:pic>
        <p:sp>
          <p:nvSpPr>
            <p:cNvPr id="160" name="Zurücksetzen">
              <a:extLst>
                <a:ext uri="{FF2B5EF4-FFF2-40B4-BE49-F238E27FC236}">
                  <a16:creationId xmlns:a16="http://schemas.microsoft.com/office/drawing/2014/main" id="{99E02EF9-5A7D-CABC-6146-0F105B336663}"/>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161" name="Layoutwechsel">
              <a:extLst>
                <a:ext uri="{FF2B5EF4-FFF2-40B4-BE49-F238E27FC236}">
                  <a16:creationId xmlns:a16="http://schemas.microsoft.com/office/drawing/2014/main" id="{AF8BF225-4143-D9A9-6526-4472FF3B831A}"/>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162" name="Hilfslinien">
              <a:extLst>
                <a:ext uri="{FF2B5EF4-FFF2-40B4-BE49-F238E27FC236}">
                  <a16:creationId xmlns:a16="http://schemas.microsoft.com/office/drawing/2014/main" id="{FDA41B54-9E59-FF36-7237-481A46FF36FB}"/>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163" name="Hilfslinien">
              <a:extLst>
                <a:ext uri="{FF2B5EF4-FFF2-40B4-BE49-F238E27FC236}">
                  <a16:creationId xmlns:a16="http://schemas.microsoft.com/office/drawing/2014/main" id="{84411374-A5AA-7529-2B09-48846ECD7CF6}"/>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sp>
          <p:nvSpPr>
            <p:cNvPr id="165" name="Listenebenen">
              <a:extLst>
                <a:ext uri="{FF2B5EF4-FFF2-40B4-BE49-F238E27FC236}">
                  <a16:creationId xmlns:a16="http://schemas.microsoft.com/office/drawing/2014/main" id="{6420F11E-A459-6AAB-1507-C2CD7C9F8EC7}"/>
                </a:ext>
              </a:extLst>
            </p:cNvPr>
            <p:cNvSpPr txBox="1"/>
            <p:nvPr/>
          </p:nvSpPr>
          <p:spPr>
            <a:xfrm rot="10800000" flipH="1" flipV="1">
              <a:off x="-2124000" y="4037586"/>
              <a:ext cx="1908000" cy="720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Diese Schaltflächen </a:t>
              </a:r>
              <a:r>
                <a:rPr lang="de-DE" sz="1000" b="1" baseline="0" dirty="0">
                  <a:solidFill>
                    <a:schemeClr val="tx1"/>
                  </a:solidFill>
                  <a:latin typeface="+mn-lt"/>
                </a:rPr>
                <a:t>nicht</a:t>
              </a:r>
              <a:r>
                <a:rPr lang="de-DE" sz="1000" b="0" baseline="0" dirty="0">
                  <a:solidFill>
                    <a:schemeClr val="tx1"/>
                  </a:solidFill>
                  <a:latin typeface="+mn-lt"/>
                </a:rPr>
                <a:t> </a:t>
              </a:r>
              <a:r>
                <a:rPr lang="de-DE" sz="1000" b="1" baseline="0" dirty="0">
                  <a:solidFill>
                    <a:schemeClr val="tx1"/>
                  </a:solidFill>
                  <a:latin typeface="+mn-lt"/>
                </a:rPr>
                <a:t>benutzen</a:t>
              </a:r>
              <a:r>
                <a:rPr lang="de-DE" sz="1000" b="0" baseline="0" dirty="0">
                  <a:solidFill>
                    <a:schemeClr val="tx1"/>
                  </a:solidFill>
                  <a:latin typeface="+mn-lt"/>
                </a:rPr>
                <a:t>, da sonst Formatierungen verloren gehen!</a:t>
              </a:r>
            </a:p>
          </p:txBody>
        </p:sp>
        <p:pic>
          <p:nvPicPr>
            <p:cNvPr id="166" name="Bild // Listenebene">
              <a:extLst>
                <a:ext uri="{FF2B5EF4-FFF2-40B4-BE49-F238E27FC236}">
                  <a16:creationId xmlns:a16="http://schemas.microsoft.com/office/drawing/2014/main" id="{162840EB-4077-F08D-D526-A56B6292664B}"/>
                </a:ext>
              </a:extLst>
            </p:cNvPr>
            <p:cNvPicPr>
              <a:picLocks noChangeAspect="1"/>
            </p:cNvPicPr>
            <p:nvPr/>
          </p:nvPicPr>
          <p:blipFill>
            <a:blip r:embed="rId4"/>
            <a:srcRect/>
            <a:stretch/>
          </p:blipFill>
          <p:spPr>
            <a:xfrm>
              <a:off x="-1071360" y="4829586"/>
              <a:ext cx="855360" cy="383075"/>
            </a:xfrm>
            <a:prstGeom prst="rect">
              <a:avLst/>
            </a:prstGeom>
            <a:solidFill>
              <a:srgbClr val="E9ECF0"/>
            </a:solidFill>
          </p:spPr>
        </p:pic>
        <p:sp>
          <p:nvSpPr>
            <p:cNvPr id="167" name="X">
              <a:extLst>
                <a:ext uri="{FF2B5EF4-FFF2-40B4-BE49-F238E27FC236}">
                  <a16:creationId xmlns:a16="http://schemas.microsoft.com/office/drawing/2014/main" id="{71EB6E7A-D6F8-D02A-4E4D-2912E53FD8B7}"/>
                </a:ext>
              </a:extLst>
            </p:cNvPr>
            <p:cNvSpPr txBox="1"/>
            <p:nvPr/>
          </p:nvSpPr>
          <p:spPr>
            <a:xfrm rot="10800000" flipH="1" flipV="1">
              <a:off x="-1071360" y="4824436"/>
              <a:ext cx="855360" cy="388225"/>
            </a:xfrm>
            <a:prstGeom prst="rect">
              <a:avLst/>
            </a:prstGeom>
            <a:noFill/>
            <a:ln w="12700">
              <a:noFill/>
            </a:ln>
          </p:spPr>
          <p:txBody>
            <a:bodyPr vert="vert"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207843" rtl="0" eaLnBrk="1" fontAlgn="auto" latinLnBrk="0" hangingPunct="1">
                <a:lnSpc>
                  <a:spcPct val="100000"/>
                </a:lnSpc>
                <a:spcBef>
                  <a:spcPts val="0"/>
                </a:spcBef>
                <a:spcAft>
                  <a:spcPts val="0"/>
                </a:spcAft>
                <a:buClrTx/>
                <a:buSzTx/>
                <a:buFontTx/>
                <a:buNone/>
                <a:tabLst/>
                <a:defRPr/>
              </a:pPr>
              <a:r>
                <a:rPr lang="de-DE" sz="4400" b="0" baseline="0" dirty="0">
                  <a:solidFill>
                    <a:schemeClr val="accent1"/>
                  </a:solidFill>
                  <a:latin typeface="+mj-lt"/>
                </a:rPr>
                <a:t>X</a:t>
              </a:r>
              <a:endParaRPr lang="de-DE" sz="5400" b="0" baseline="0" dirty="0">
                <a:solidFill>
                  <a:schemeClr val="accent1"/>
                </a:solidFill>
                <a:latin typeface="+mj-lt"/>
              </a:endParaRPr>
            </a:p>
          </p:txBody>
        </p:sp>
      </p:grpSp>
      <p:grpSp>
        <p:nvGrpSpPr>
          <p:cNvPr id="38" name="Grafik">
            <a:extLst>
              <a:ext uri="{FF2B5EF4-FFF2-40B4-BE49-F238E27FC236}">
                <a16:creationId xmlns:a16="http://schemas.microsoft.com/office/drawing/2014/main" id="{808DE27C-9650-A694-A417-BCFEB8AE62BE}"/>
              </a:ext>
            </a:extLst>
          </p:cNvPr>
          <p:cNvGrpSpPr>
            <a:grpSpLocks noGrp="1" noUngrp="1" noRot="1" noChangeAspect="1" noMove="1" noResize="1"/>
          </p:cNvGrpSpPr>
          <p:nvPr/>
        </p:nvGrpSpPr>
        <p:grpSpPr bwMode="auto">
          <a:xfrm>
            <a:off x="0" y="644525"/>
            <a:ext cx="12192000" cy="6213475"/>
            <a:chOff x="2" y="406"/>
            <a:chExt cx="7680" cy="3914"/>
          </a:xfrm>
        </p:grpSpPr>
        <p:sp>
          <p:nvSpPr>
            <p:cNvPr id="40" name="Freeform 5">
              <a:extLst>
                <a:ext uri="{FF2B5EF4-FFF2-40B4-BE49-F238E27FC236}">
                  <a16:creationId xmlns:a16="http://schemas.microsoft.com/office/drawing/2014/main" id="{889415D0-6904-5268-880C-25C8383C6C2E}"/>
                </a:ext>
              </a:extLst>
            </p:cNvPr>
            <p:cNvSpPr>
              <a:spLocks noGrp="1" noRot="1" noMove="1" noResize="1" noEditPoints="1" noAdjustHandles="1" noChangeArrowheads="1" noChangeShapeType="1"/>
            </p:cNvSpPr>
            <p:nvPr/>
          </p:nvSpPr>
          <p:spPr bwMode="auto">
            <a:xfrm>
              <a:off x="630" y="3244"/>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6">
              <a:extLst>
                <a:ext uri="{FF2B5EF4-FFF2-40B4-BE49-F238E27FC236}">
                  <a16:creationId xmlns:a16="http://schemas.microsoft.com/office/drawing/2014/main" id="{E76F3514-5CDE-0FD7-E2BF-7B116D062AB4}"/>
                </a:ext>
              </a:extLst>
            </p:cNvPr>
            <p:cNvSpPr>
              <a:spLocks noGrp="1" noRot="1" noMove="1" noResize="1" noEditPoints="1" noAdjustHandles="1" noChangeArrowheads="1" noChangeShapeType="1"/>
            </p:cNvSpPr>
            <p:nvPr/>
          </p:nvSpPr>
          <p:spPr bwMode="auto">
            <a:xfrm>
              <a:off x="128" y="3342"/>
              <a:ext cx="125" cy="195"/>
            </a:xfrm>
            <a:custGeom>
              <a:avLst/>
              <a:gdLst>
                <a:gd name="T0" fmla="*/ 554 w 554"/>
                <a:gd name="T1" fmla="*/ 0 h 865"/>
                <a:gd name="T2" fmla="*/ 554 w 554"/>
                <a:gd name="T3" fmla="*/ 433 h 865"/>
                <a:gd name="T4" fmla="*/ 554 w 554"/>
                <a:gd name="T5" fmla="*/ 865 h 865"/>
                <a:gd name="T6" fmla="*/ 0 w 554"/>
                <a:gd name="T7" fmla="*/ 433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3"/>
                  </a:lnTo>
                  <a:lnTo>
                    <a:pt x="554" y="865"/>
                  </a:lnTo>
                  <a:lnTo>
                    <a:pt x="0" y="433"/>
                  </a:lnTo>
                  <a:lnTo>
                    <a:pt x="554" y="0"/>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7">
              <a:extLst>
                <a:ext uri="{FF2B5EF4-FFF2-40B4-BE49-F238E27FC236}">
                  <a16:creationId xmlns:a16="http://schemas.microsoft.com/office/drawing/2014/main" id="{7EB50221-2E0E-42E0-D9B4-492690A89C51}"/>
                </a:ext>
              </a:extLst>
            </p:cNvPr>
            <p:cNvSpPr>
              <a:spLocks noGrp="1" noRot="1" noMove="1" noResize="1" noEditPoints="1" noAdjustHandles="1" noChangeArrowheads="1" noChangeShapeType="1"/>
            </p:cNvSpPr>
            <p:nvPr/>
          </p:nvSpPr>
          <p:spPr bwMode="auto">
            <a:xfrm>
              <a:off x="379" y="343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8">
              <a:extLst>
                <a:ext uri="{FF2B5EF4-FFF2-40B4-BE49-F238E27FC236}">
                  <a16:creationId xmlns:a16="http://schemas.microsoft.com/office/drawing/2014/main" id="{7705CFC6-2F56-6311-0FF0-97C8EA2B9480}"/>
                </a:ext>
              </a:extLst>
            </p:cNvPr>
            <p:cNvSpPr>
              <a:spLocks noGrp="1" noRot="1" noMove="1" noResize="1" noEditPoints="1" noAdjustHandles="1" noChangeArrowheads="1" noChangeShapeType="1"/>
            </p:cNvSpPr>
            <p:nvPr/>
          </p:nvSpPr>
          <p:spPr bwMode="auto">
            <a:xfrm>
              <a:off x="379" y="3244"/>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9">
              <a:extLst>
                <a:ext uri="{FF2B5EF4-FFF2-40B4-BE49-F238E27FC236}">
                  <a16:creationId xmlns:a16="http://schemas.microsoft.com/office/drawing/2014/main" id="{7CAAC906-B610-E5DE-FB39-125CC7AB65BE}"/>
                </a:ext>
              </a:extLst>
            </p:cNvPr>
            <p:cNvSpPr>
              <a:spLocks noGrp="1" noRot="1" noMove="1" noResize="1" noEditPoints="1" noAdjustHandles="1" noChangeArrowheads="1" noChangeShapeType="1"/>
            </p:cNvSpPr>
            <p:nvPr/>
          </p:nvSpPr>
          <p:spPr bwMode="auto">
            <a:xfrm>
              <a:off x="379" y="3342"/>
              <a:ext cx="126" cy="195"/>
            </a:xfrm>
            <a:custGeom>
              <a:avLst/>
              <a:gdLst>
                <a:gd name="T0" fmla="*/ 554 w 554"/>
                <a:gd name="T1" fmla="*/ 0 h 865"/>
                <a:gd name="T2" fmla="*/ 554 w 554"/>
                <a:gd name="T3" fmla="*/ 432 h 865"/>
                <a:gd name="T4" fmla="*/ 554 w 554"/>
                <a:gd name="T5" fmla="*/ 865 h 865"/>
                <a:gd name="T6" fmla="*/ 0 w 554"/>
                <a:gd name="T7" fmla="*/ 432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2"/>
                  </a:lnTo>
                  <a:lnTo>
                    <a:pt x="554" y="865"/>
                  </a:lnTo>
                  <a:lnTo>
                    <a:pt x="0" y="432"/>
                  </a:lnTo>
                  <a:lnTo>
                    <a:pt x="554"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10">
              <a:extLst>
                <a:ext uri="{FF2B5EF4-FFF2-40B4-BE49-F238E27FC236}">
                  <a16:creationId xmlns:a16="http://schemas.microsoft.com/office/drawing/2014/main" id="{18FE009B-A2D1-6658-6C30-E475136C8994}"/>
                </a:ext>
              </a:extLst>
            </p:cNvPr>
            <p:cNvSpPr>
              <a:spLocks noGrp="1" noRot="1" noMove="1" noResize="1" noEditPoints="1" noAdjustHandles="1" noChangeArrowheads="1" noChangeShapeType="1"/>
            </p:cNvSpPr>
            <p:nvPr/>
          </p:nvSpPr>
          <p:spPr bwMode="auto">
            <a:xfrm>
              <a:off x="128" y="3048"/>
              <a:ext cx="125"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11">
              <a:extLst>
                <a:ext uri="{FF2B5EF4-FFF2-40B4-BE49-F238E27FC236}">
                  <a16:creationId xmlns:a16="http://schemas.microsoft.com/office/drawing/2014/main" id="{0569AD59-7AD0-7B99-8186-9A3C52F69E42}"/>
                </a:ext>
              </a:extLst>
            </p:cNvPr>
            <p:cNvSpPr>
              <a:spLocks noGrp="1" noRot="1" noMove="1" noResize="1" noEditPoints="1" noAdjustHandles="1" noChangeArrowheads="1" noChangeShapeType="1"/>
            </p:cNvSpPr>
            <p:nvPr/>
          </p:nvSpPr>
          <p:spPr bwMode="auto">
            <a:xfrm>
              <a:off x="128" y="3635"/>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12">
              <a:extLst>
                <a:ext uri="{FF2B5EF4-FFF2-40B4-BE49-F238E27FC236}">
                  <a16:creationId xmlns:a16="http://schemas.microsoft.com/office/drawing/2014/main" id="{04357F09-6516-04C0-8EA3-BAC47725D39F}"/>
                </a:ext>
              </a:extLst>
            </p:cNvPr>
            <p:cNvSpPr>
              <a:spLocks noGrp="1" noRot="1" noMove="1" noResize="1" noEditPoints="1" noAdjustHandles="1" noChangeArrowheads="1" noChangeShapeType="1"/>
            </p:cNvSpPr>
            <p:nvPr/>
          </p:nvSpPr>
          <p:spPr bwMode="auto">
            <a:xfrm>
              <a:off x="505" y="3439"/>
              <a:ext cx="125" cy="196"/>
            </a:xfrm>
            <a:custGeom>
              <a:avLst/>
              <a:gdLst>
                <a:gd name="T0" fmla="*/ 554 w 554"/>
                <a:gd name="T1" fmla="*/ 0 h 865"/>
                <a:gd name="T2" fmla="*/ 554 w 554"/>
                <a:gd name="T3" fmla="*/ 432 h 865"/>
                <a:gd name="T4" fmla="*/ 554 w 554"/>
                <a:gd name="T5" fmla="*/ 865 h 865"/>
                <a:gd name="T6" fmla="*/ 0 w 554"/>
                <a:gd name="T7" fmla="*/ 432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2"/>
                  </a:lnTo>
                  <a:lnTo>
                    <a:pt x="554" y="865"/>
                  </a:lnTo>
                  <a:lnTo>
                    <a:pt x="0" y="432"/>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8" name="Freeform 13">
              <a:extLst>
                <a:ext uri="{FF2B5EF4-FFF2-40B4-BE49-F238E27FC236}">
                  <a16:creationId xmlns:a16="http://schemas.microsoft.com/office/drawing/2014/main" id="{CB7AEA5D-6E49-00B9-2F2D-19A857769ACF}"/>
                </a:ext>
              </a:extLst>
            </p:cNvPr>
            <p:cNvSpPr>
              <a:spLocks noGrp="1" noRot="1" noMove="1" noResize="1" noEditPoints="1" noAdjustHandles="1" noChangeArrowheads="1" noChangeShapeType="1"/>
            </p:cNvSpPr>
            <p:nvPr/>
          </p:nvSpPr>
          <p:spPr bwMode="auto">
            <a:xfrm>
              <a:off x="505" y="3048"/>
              <a:ext cx="125" cy="196"/>
            </a:xfrm>
            <a:custGeom>
              <a:avLst/>
              <a:gdLst>
                <a:gd name="T0" fmla="*/ 555 w 555"/>
                <a:gd name="T1" fmla="*/ 0 h 866"/>
                <a:gd name="T2" fmla="*/ 555 w 555"/>
                <a:gd name="T3" fmla="*/ 433 h 866"/>
                <a:gd name="T4" fmla="*/ 555 w 555"/>
                <a:gd name="T5" fmla="*/ 866 h 866"/>
                <a:gd name="T6" fmla="*/ 0 w 555"/>
                <a:gd name="T7" fmla="*/ 433 h 866"/>
                <a:gd name="T8" fmla="*/ 555 w 555"/>
                <a:gd name="T9" fmla="*/ 0 h 866"/>
              </a:gdLst>
              <a:ahLst/>
              <a:cxnLst>
                <a:cxn ang="0">
                  <a:pos x="T0" y="T1"/>
                </a:cxn>
                <a:cxn ang="0">
                  <a:pos x="T2" y="T3"/>
                </a:cxn>
                <a:cxn ang="0">
                  <a:pos x="T4" y="T5"/>
                </a:cxn>
                <a:cxn ang="0">
                  <a:pos x="T6" y="T7"/>
                </a:cxn>
                <a:cxn ang="0">
                  <a:pos x="T8" y="T9"/>
                </a:cxn>
              </a:cxnLst>
              <a:rect l="0" t="0" r="r" b="b"/>
              <a:pathLst>
                <a:path w="555" h="866">
                  <a:moveTo>
                    <a:pt x="555" y="0"/>
                  </a:moveTo>
                  <a:lnTo>
                    <a:pt x="555" y="433"/>
                  </a:lnTo>
                  <a:lnTo>
                    <a:pt x="555" y="866"/>
                  </a:lnTo>
                  <a:lnTo>
                    <a:pt x="0" y="433"/>
                  </a:lnTo>
                  <a:lnTo>
                    <a:pt x="555"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9" name="Freeform 14">
              <a:extLst>
                <a:ext uri="{FF2B5EF4-FFF2-40B4-BE49-F238E27FC236}">
                  <a16:creationId xmlns:a16="http://schemas.microsoft.com/office/drawing/2014/main" id="{94B7AFBE-11CC-C7AB-CF15-DAA524616E79}"/>
                </a:ext>
              </a:extLst>
            </p:cNvPr>
            <p:cNvSpPr>
              <a:spLocks noGrp="1" noRot="1" noMove="1" noResize="1" noEditPoints="1" noAdjustHandles="1" noChangeArrowheads="1" noChangeShapeType="1"/>
            </p:cNvSpPr>
            <p:nvPr/>
          </p:nvSpPr>
          <p:spPr bwMode="auto">
            <a:xfrm>
              <a:off x="630" y="3537"/>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0" name="Freeform 15">
              <a:extLst>
                <a:ext uri="{FF2B5EF4-FFF2-40B4-BE49-F238E27FC236}">
                  <a16:creationId xmlns:a16="http://schemas.microsoft.com/office/drawing/2014/main" id="{D73CCA9F-0B95-1A9F-DA99-10720065590E}"/>
                </a:ext>
              </a:extLst>
            </p:cNvPr>
            <p:cNvSpPr>
              <a:spLocks noGrp="1" noRot="1" noMove="1" noResize="1" noEditPoints="1" noAdjustHandles="1" noChangeArrowheads="1" noChangeShapeType="1"/>
            </p:cNvSpPr>
            <p:nvPr/>
          </p:nvSpPr>
          <p:spPr bwMode="auto">
            <a:xfrm>
              <a:off x="253" y="3048"/>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1" name="Freeform 16">
              <a:extLst>
                <a:ext uri="{FF2B5EF4-FFF2-40B4-BE49-F238E27FC236}">
                  <a16:creationId xmlns:a16="http://schemas.microsoft.com/office/drawing/2014/main" id="{4898C408-C15B-DC2B-689E-1FFC185BE5AE}"/>
                </a:ext>
              </a:extLst>
            </p:cNvPr>
            <p:cNvSpPr>
              <a:spLocks noGrp="1" noRot="1" noMove="1" noResize="1" noEditPoints="1" noAdjustHandles="1" noChangeArrowheads="1" noChangeShapeType="1"/>
            </p:cNvSpPr>
            <p:nvPr/>
          </p:nvSpPr>
          <p:spPr bwMode="auto">
            <a:xfrm>
              <a:off x="253" y="3244"/>
              <a:ext cx="126" cy="195"/>
            </a:xfrm>
            <a:custGeom>
              <a:avLst/>
              <a:gdLst>
                <a:gd name="T0" fmla="*/ 554 w 554"/>
                <a:gd name="T1" fmla="*/ 0 h 865"/>
                <a:gd name="T2" fmla="*/ 554 w 554"/>
                <a:gd name="T3" fmla="*/ 433 h 865"/>
                <a:gd name="T4" fmla="*/ 554 w 554"/>
                <a:gd name="T5" fmla="*/ 865 h 865"/>
                <a:gd name="T6" fmla="*/ 0 w 554"/>
                <a:gd name="T7" fmla="*/ 433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3"/>
                  </a:lnTo>
                  <a:lnTo>
                    <a:pt x="554" y="865"/>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2" name="Freeform 17">
              <a:extLst>
                <a:ext uri="{FF2B5EF4-FFF2-40B4-BE49-F238E27FC236}">
                  <a16:creationId xmlns:a16="http://schemas.microsoft.com/office/drawing/2014/main" id="{716AA207-5DFF-9719-ED85-30C3433DEC60}"/>
                </a:ext>
              </a:extLst>
            </p:cNvPr>
            <p:cNvSpPr>
              <a:spLocks noGrp="1" noRot="1" noMove="1" noResize="1" noEditPoints="1" noAdjustHandles="1" noChangeArrowheads="1" noChangeShapeType="1"/>
            </p:cNvSpPr>
            <p:nvPr/>
          </p:nvSpPr>
          <p:spPr bwMode="auto">
            <a:xfrm>
              <a:off x="379" y="2950"/>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18">
              <a:extLst>
                <a:ext uri="{FF2B5EF4-FFF2-40B4-BE49-F238E27FC236}">
                  <a16:creationId xmlns:a16="http://schemas.microsoft.com/office/drawing/2014/main" id="{5C5F7D7E-BBA1-58DF-1B97-B66731C43E06}"/>
                </a:ext>
              </a:extLst>
            </p:cNvPr>
            <p:cNvSpPr>
              <a:spLocks noGrp="1" noRot="1" noMove="1" noResize="1" noEditPoints="1" noAdjustHandles="1" noChangeArrowheads="1" noChangeShapeType="1"/>
            </p:cNvSpPr>
            <p:nvPr/>
          </p:nvSpPr>
          <p:spPr bwMode="auto">
            <a:xfrm>
              <a:off x="379" y="246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19">
              <a:extLst>
                <a:ext uri="{FF2B5EF4-FFF2-40B4-BE49-F238E27FC236}">
                  <a16:creationId xmlns:a16="http://schemas.microsoft.com/office/drawing/2014/main" id="{0F19E172-7E44-600B-A220-4CA5ACC87BCC}"/>
                </a:ext>
              </a:extLst>
            </p:cNvPr>
            <p:cNvSpPr>
              <a:spLocks noGrp="1" noRot="1" noMove="1" noResize="1" noEditPoints="1" noAdjustHandles="1" noChangeArrowheads="1" noChangeShapeType="1"/>
            </p:cNvSpPr>
            <p:nvPr/>
          </p:nvSpPr>
          <p:spPr bwMode="auto">
            <a:xfrm>
              <a:off x="630" y="275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20">
              <a:extLst>
                <a:ext uri="{FF2B5EF4-FFF2-40B4-BE49-F238E27FC236}">
                  <a16:creationId xmlns:a16="http://schemas.microsoft.com/office/drawing/2014/main" id="{710D9895-E0A9-A4C5-FAC5-2292C003A4EA}"/>
                </a:ext>
              </a:extLst>
            </p:cNvPr>
            <p:cNvSpPr>
              <a:spLocks noGrp="1" noRot="1" noMove="1" noResize="1" noEditPoints="1" noAdjustHandles="1" noChangeArrowheads="1" noChangeShapeType="1"/>
            </p:cNvSpPr>
            <p:nvPr/>
          </p:nvSpPr>
          <p:spPr bwMode="auto">
            <a:xfrm>
              <a:off x="128" y="2950"/>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B9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21">
              <a:extLst>
                <a:ext uri="{FF2B5EF4-FFF2-40B4-BE49-F238E27FC236}">
                  <a16:creationId xmlns:a16="http://schemas.microsoft.com/office/drawing/2014/main" id="{91DEB165-849F-BA33-B246-C42EC3B4E31A}"/>
                </a:ext>
              </a:extLst>
            </p:cNvPr>
            <p:cNvSpPr>
              <a:spLocks noGrp="1" noRot="1" noMove="1" noResize="1" noEditPoints="1" noAdjustHandles="1" noChangeArrowheads="1" noChangeShapeType="1"/>
            </p:cNvSpPr>
            <p:nvPr/>
          </p:nvSpPr>
          <p:spPr bwMode="auto">
            <a:xfrm>
              <a:off x="630" y="2559"/>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22">
              <a:extLst>
                <a:ext uri="{FF2B5EF4-FFF2-40B4-BE49-F238E27FC236}">
                  <a16:creationId xmlns:a16="http://schemas.microsoft.com/office/drawing/2014/main" id="{5E558524-021E-121F-EE7C-39B057231C49}"/>
                </a:ext>
              </a:extLst>
            </p:cNvPr>
            <p:cNvSpPr>
              <a:spLocks noGrp="1" noRot="1" noMove="1" noResize="1" noEditPoints="1" noAdjustHandles="1" noChangeArrowheads="1" noChangeShapeType="1"/>
            </p:cNvSpPr>
            <p:nvPr/>
          </p:nvSpPr>
          <p:spPr bwMode="auto">
            <a:xfrm>
              <a:off x="505" y="3831"/>
              <a:ext cx="125"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23">
              <a:extLst>
                <a:ext uri="{FF2B5EF4-FFF2-40B4-BE49-F238E27FC236}">
                  <a16:creationId xmlns:a16="http://schemas.microsoft.com/office/drawing/2014/main" id="{8557AC78-0440-5205-BC92-EFDB50658D44}"/>
                </a:ext>
              </a:extLst>
            </p:cNvPr>
            <p:cNvSpPr>
              <a:spLocks noGrp="1" noRot="1" noMove="1" noResize="1" noEditPoints="1" noAdjustHandles="1" noChangeArrowheads="1" noChangeShapeType="1"/>
            </p:cNvSpPr>
            <p:nvPr/>
          </p:nvSpPr>
          <p:spPr bwMode="auto">
            <a:xfrm>
              <a:off x="756" y="1972"/>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24">
              <a:extLst>
                <a:ext uri="{FF2B5EF4-FFF2-40B4-BE49-F238E27FC236}">
                  <a16:creationId xmlns:a16="http://schemas.microsoft.com/office/drawing/2014/main" id="{D556FB83-CC16-70E9-FB19-77792E82EA47}"/>
                </a:ext>
              </a:extLst>
            </p:cNvPr>
            <p:cNvSpPr>
              <a:spLocks noGrp="1" noRot="1" noMove="1" noResize="1" noEditPoints="1" noAdjustHandles="1" noChangeArrowheads="1" noChangeShapeType="1"/>
            </p:cNvSpPr>
            <p:nvPr/>
          </p:nvSpPr>
          <p:spPr bwMode="auto">
            <a:xfrm>
              <a:off x="253" y="2069"/>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25">
              <a:extLst>
                <a:ext uri="{FF2B5EF4-FFF2-40B4-BE49-F238E27FC236}">
                  <a16:creationId xmlns:a16="http://schemas.microsoft.com/office/drawing/2014/main" id="{BD730EC0-AAC4-FC7B-9E74-99D107740C0A}"/>
                </a:ext>
              </a:extLst>
            </p:cNvPr>
            <p:cNvSpPr>
              <a:spLocks noGrp="1" noRot="1" noMove="1" noResize="1" noEditPoints="1" noAdjustHandles="1" noChangeArrowheads="1" noChangeShapeType="1"/>
            </p:cNvSpPr>
            <p:nvPr/>
          </p:nvSpPr>
          <p:spPr bwMode="auto">
            <a:xfrm>
              <a:off x="253" y="1972"/>
              <a:ext cx="126"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26">
              <a:extLst>
                <a:ext uri="{FF2B5EF4-FFF2-40B4-BE49-F238E27FC236}">
                  <a16:creationId xmlns:a16="http://schemas.microsoft.com/office/drawing/2014/main" id="{1B51EC18-4DBF-3DAB-2745-C85F4DEF4CDC}"/>
                </a:ext>
              </a:extLst>
            </p:cNvPr>
            <p:cNvSpPr>
              <a:spLocks noGrp="1" noRot="1" noMove="1" noResize="1" noEditPoints="1" noAdjustHandles="1" noChangeArrowheads="1" noChangeShapeType="1"/>
            </p:cNvSpPr>
            <p:nvPr/>
          </p:nvSpPr>
          <p:spPr bwMode="auto">
            <a:xfrm>
              <a:off x="128" y="2069"/>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27">
              <a:extLst>
                <a:ext uri="{FF2B5EF4-FFF2-40B4-BE49-F238E27FC236}">
                  <a16:creationId xmlns:a16="http://schemas.microsoft.com/office/drawing/2014/main" id="{A1C93734-BDA4-8D58-DA98-E37D3F1B5F1B}"/>
                </a:ext>
              </a:extLst>
            </p:cNvPr>
            <p:cNvSpPr>
              <a:spLocks noGrp="1" noRot="1" noMove="1" noResize="1" noEditPoints="1" noAdjustHandles="1" noChangeArrowheads="1" noChangeShapeType="1"/>
            </p:cNvSpPr>
            <p:nvPr/>
          </p:nvSpPr>
          <p:spPr bwMode="auto">
            <a:xfrm>
              <a:off x="253" y="2559"/>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28">
              <a:extLst>
                <a:ext uri="{FF2B5EF4-FFF2-40B4-BE49-F238E27FC236}">
                  <a16:creationId xmlns:a16="http://schemas.microsoft.com/office/drawing/2014/main" id="{D9AA2EA6-8F50-9FEB-9AFD-0D83DB695A06}"/>
                </a:ext>
              </a:extLst>
            </p:cNvPr>
            <p:cNvSpPr>
              <a:spLocks noGrp="1" noRot="1" noMove="1" noResize="1" noEditPoints="1" noAdjustHandles="1" noChangeArrowheads="1" noChangeShapeType="1"/>
            </p:cNvSpPr>
            <p:nvPr/>
          </p:nvSpPr>
          <p:spPr bwMode="auto">
            <a:xfrm>
              <a:off x="630" y="2265"/>
              <a:ext cx="126" cy="196"/>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29">
              <a:extLst>
                <a:ext uri="{FF2B5EF4-FFF2-40B4-BE49-F238E27FC236}">
                  <a16:creationId xmlns:a16="http://schemas.microsoft.com/office/drawing/2014/main" id="{1CE277D4-2E0D-0607-918A-91C46DB93803}"/>
                </a:ext>
              </a:extLst>
            </p:cNvPr>
            <p:cNvSpPr>
              <a:spLocks noGrp="1" noRot="1" noMove="1" noResize="1" noEditPoints="1" noAdjustHandles="1" noChangeArrowheads="1" noChangeShapeType="1"/>
            </p:cNvSpPr>
            <p:nvPr/>
          </p:nvSpPr>
          <p:spPr bwMode="auto">
            <a:xfrm>
              <a:off x="756" y="2559"/>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30">
              <a:extLst>
                <a:ext uri="{FF2B5EF4-FFF2-40B4-BE49-F238E27FC236}">
                  <a16:creationId xmlns:a16="http://schemas.microsoft.com/office/drawing/2014/main" id="{D4EA613E-731C-D222-80FA-3B8BCBD9C148}"/>
                </a:ext>
              </a:extLst>
            </p:cNvPr>
            <p:cNvSpPr>
              <a:spLocks noGrp="1" noRot="1" noMove="1" noResize="1" noEditPoints="1" noAdjustHandles="1" noChangeArrowheads="1" noChangeShapeType="1"/>
            </p:cNvSpPr>
            <p:nvPr/>
          </p:nvSpPr>
          <p:spPr bwMode="auto">
            <a:xfrm>
              <a:off x="505" y="2559"/>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31">
              <a:extLst>
                <a:ext uri="{FF2B5EF4-FFF2-40B4-BE49-F238E27FC236}">
                  <a16:creationId xmlns:a16="http://schemas.microsoft.com/office/drawing/2014/main" id="{9054F729-9EB1-B7AA-736D-33541BED7DBA}"/>
                </a:ext>
              </a:extLst>
            </p:cNvPr>
            <p:cNvSpPr>
              <a:spLocks noGrp="1" noRot="1" noMove="1" noResize="1" noEditPoints="1" noAdjustHandles="1" noChangeArrowheads="1" noChangeShapeType="1"/>
            </p:cNvSpPr>
            <p:nvPr/>
          </p:nvSpPr>
          <p:spPr bwMode="auto">
            <a:xfrm>
              <a:off x="379" y="2559"/>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32">
              <a:extLst>
                <a:ext uri="{FF2B5EF4-FFF2-40B4-BE49-F238E27FC236}">
                  <a16:creationId xmlns:a16="http://schemas.microsoft.com/office/drawing/2014/main" id="{52DF3E7A-1D04-91B7-78ED-AB2FAC9BDC4D}"/>
                </a:ext>
              </a:extLst>
            </p:cNvPr>
            <p:cNvSpPr>
              <a:spLocks noGrp="1" noRot="1" noMove="1" noResize="1" noEditPoints="1" noAdjustHandles="1" noChangeArrowheads="1" noChangeShapeType="1"/>
            </p:cNvSpPr>
            <p:nvPr/>
          </p:nvSpPr>
          <p:spPr bwMode="auto">
            <a:xfrm>
              <a:off x="505" y="2167"/>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33">
              <a:extLst>
                <a:ext uri="{FF2B5EF4-FFF2-40B4-BE49-F238E27FC236}">
                  <a16:creationId xmlns:a16="http://schemas.microsoft.com/office/drawing/2014/main" id="{7403B6FF-832A-A49B-4151-22FE07E34BD5}"/>
                </a:ext>
              </a:extLst>
            </p:cNvPr>
            <p:cNvSpPr>
              <a:spLocks noGrp="1" noRot="1" noMove="1" noResize="1" noEditPoints="1" noAdjustHandles="1" noChangeArrowheads="1" noChangeShapeType="1"/>
            </p:cNvSpPr>
            <p:nvPr/>
          </p:nvSpPr>
          <p:spPr bwMode="auto">
            <a:xfrm>
              <a:off x="253" y="246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Freeform 34">
              <a:extLst>
                <a:ext uri="{FF2B5EF4-FFF2-40B4-BE49-F238E27FC236}">
                  <a16:creationId xmlns:a16="http://schemas.microsoft.com/office/drawing/2014/main" id="{45A550A9-23E3-D0E2-52F0-3026904A3244}"/>
                </a:ext>
              </a:extLst>
            </p:cNvPr>
            <p:cNvSpPr>
              <a:spLocks noGrp="1" noRot="1" noMove="1" noResize="1" noEditPoints="1" noAdjustHandles="1" noChangeArrowheads="1" noChangeShapeType="1"/>
            </p:cNvSpPr>
            <p:nvPr/>
          </p:nvSpPr>
          <p:spPr bwMode="auto">
            <a:xfrm>
              <a:off x="253" y="2657"/>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Freeform 35">
              <a:extLst>
                <a:ext uri="{FF2B5EF4-FFF2-40B4-BE49-F238E27FC236}">
                  <a16:creationId xmlns:a16="http://schemas.microsoft.com/office/drawing/2014/main" id="{71E910F2-334A-9BB5-2079-902BB23DF0FD}"/>
                </a:ext>
              </a:extLst>
            </p:cNvPr>
            <p:cNvSpPr>
              <a:spLocks noGrp="1" noRot="1" noMove="1" noResize="1" noEditPoints="1" noAdjustHandles="1" noChangeArrowheads="1" noChangeShapeType="1"/>
            </p:cNvSpPr>
            <p:nvPr/>
          </p:nvSpPr>
          <p:spPr bwMode="auto">
            <a:xfrm>
              <a:off x="756" y="2069"/>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36">
              <a:extLst>
                <a:ext uri="{FF2B5EF4-FFF2-40B4-BE49-F238E27FC236}">
                  <a16:creationId xmlns:a16="http://schemas.microsoft.com/office/drawing/2014/main" id="{F84B5825-A8F9-E6CF-7576-C85A5D8E6216}"/>
                </a:ext>
              </a:extLst>
            </p:cNvPr>
            <p:cNvSpPr>
              <a:spLocks noGrp="1" noRot="1" noMove="1" noResize="1" noEditPoints="1" noAdjustHandles="1" noChangeArrowheads="1" noChangeShapeType="1"/>
            </p:cNvSpPr>
            <p:nvPr/>
          </p:nvSpPr>
          <p:spPr bwMode="auto">
            <a:xfrm>
              <a:off x="379" y="226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2" name="Freeform 37">
              <a:extLst>
                <a:ext uri="{FF2B5EF4-FFF2-40B4-BE49-F238E27FC236}">
                  <a16:creationId xmlns:a16="http://schemas.microsoft.com/office/drawing/2014/main" id="{B0E7C5BD-1982-BAF3-1784-77E6C2FEE574}"/>
                </a:ext>
              </a:extLst>
            </p:cNvPr>
            <p:cNvSpPr>
              <a:spLocks noGrp="1" noRot="1" noMove="1" noResize="1" noEditPoints="1" noAdjustHandles="1" noChangeArrowheads="1" noChangeShapeType="1"/>
            </p:cNvSpPr>
            <p:nvPr/>
          </p:nvSpPr>
          <p:spPr bwMode="auto">
            <a:xfrm>
              <a:off x="505" y="1678"/>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3" name="Freeform 38">
              <a:extLst>
                <a:ext uri="{FF2B5EF4-FFF2-40B4-BE49-F238E27FC236}">
                  <a16:creationId xmlns:a16="http://schemas.microsoft.com/office/drawing/2014/main" id="{97789541-4259-AD1A-BDEB-BC4D399E2241}"/>
                </a:ext>
              </a:extLst>
            </p:cNvPr>
            <p:cNvSpPr>
              <a:spLocks noGrp="1" noRot="1" noMove="1" noResize="1" noEditPoints="1" noAdjustHandles="1" noChangeArrowheads="1" noChangeShapeType="1"/>
            </p:cNvSpPr>
            <p:nvPr/>
          </p:nvSpPr>
          <p:spPr bwMode="auto">
            <a:xfrm>
              <a:off x="505" y="1189"/>
              <a:ext cx="125" cy="196"/>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4" name="Freeform 39">
              <a:extLst>
                <a:ext uri="{FF2B5EF4-FFF2-40B4-BE49-F238E27FC236}">
                  <a16:creationId xmlns:a16="http://schemas.microsoft.com/office/drawing/2014/main" id="{604E9D41-D0BA-78D2-DD70-50A033390923}"/>
                </a:ext>
              </a:extLst>
            </p:cNvPr>
            <p:cNvSpPr>
              <a:spLocks noGrp="1" noRot="1" noMove="1" noResize="1" noEditPoints="1" noAdjustHandles="1" noChangeArrowheads="1" noChangeShapeType="1"/>
            </p:cNvSpPr>
            <p:nvPr/>
          </p:nvSpPr>
          <p:spPr bwMode="auto">
            <a:xfrm>
              <a:off x="630" y="1482"/>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5" name="Freeform 40">
              <a:extLst>
                <a:ext uri="{FF2B5EF4-FFF2-40B4-BE49-F238E27FC236}">
                  <a16:creationId xmlns:a16="http://schemas.microsoft.com/office/drawing/2014/main" id="{295D2F61-0B52-7DEF-01D1-B07C6C6DBFC9}"/>
                </a:ext>
              </a:extLst>
            </p:cNvPr>
            <p:cNvSpPr>
              <a:spLocks noGrp="1" noRot="1" noMove="1" noResize="1" noEditPoints="1" noAdjustHandles="1" noChangeArrowheads="1" noChangeShapeType="1"/>
            </p:cNvSpPr>
            <p:nvPr/>
          </p:nvSpPr>
          <p:spPr bwMode="auto">
            <a:xfrm>
              <a:off x="379" y="1482"/>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6" name="Freeform 41">
              <a:extLst>
                <a:ext uri="{FF2B5EF4-FFF2-40B4-BE49-F238E27FC236}">
                  <a16:creationId xmlns:a16="http://schemas.microsoft.com/office/drawing/2014/main" id="{23170752-3C11-712A-767D-E455F38439BB}"/>
                </a:ext>
              </a:extLst>
            </p:cNvPr>
            <p:cNvSpPr>
              <a:spLocks noGrp="1" noRot="1" noMove="1" noResize="1" noEditPoints="1" noAdjustHandles="1" noChangeArrowheads="1" noChangeShapeType="1"/>
            </p:cNvSpPr>
            <p:nvPr/>
          </p:nvSpPr>
          <p:spPr bwMode="auto">
            <a:xfrm>
              <a:off x="630" y="1385"/>
              <a:ext cx="126" cy="195"/>
            </a:xfrm>
            <a:custGeom>
              <a:avLst/>
              <a:gdLst>
                <a:gd name="T0" fmla="*/ 0 w 554"/>
                <a:gd name="T1" fmla="*/ 433 h 865"/>
                <a:gd name="T2" fmla="*/ 554 w 554"/>
                <a:gd name="T3" fmla="*/ 0 h 865"/>
                <a:gd name="T4" fmla="*/ 554 w 554"/>
                <a:gd name="T5" fmla="*/ 433 h 865"/>
                <a:gd name="T6" fmla="*/ 554 w 554"/>
                <a:gd name="T7" fmla="*/ 865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0"/>
                  </a:lnTo>
                  <a:lnTo>
                    <a:pt x="554" y="433"/>
                  </a:lnTo>
                  <a:lnTo>
                    <a:pt x="554" y="865"/>
                  </a:lnTo>
                  <a:lnTo>
                    <a:pt x="0" y="433"/>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7" name="Freeform 42">
              <a:extLst>
                <a:ext uri="{FF2B5EF4-FFF2-40B4-BE49-F238E27FC236}">
                  <a16:creationId xmlns:a16="http://schemas.microsoft.com/office/drawing/2014/main" id="{6529DFD9-E71B-9F2C-C28F-1FE9741A33B4}"/>
                </a:ext>
              </a:extLst>
            </p:cNvPr>
            <p:cNvSpPr>
              <a:spLocks noGrp="1" noRot="1" noMove="1" noResize="1" noEditPoints="1" noAdjustHandles="1" noChangeArrowheads="1" noChangeShapeType="1"/>
            </p:cNvSpPr>
            <p:nvPr/>
          </p:nvSpPr>
          <p:spPr bwMode="auto">
            <a:xfrm>
              <a:off x="756" y="1091"/>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Freeform 43">
              <a:extLst>
                <a:ext uri="{FF2B5EF4-FFF2-40B4-BE49-F238E27FC236}">
                  <a16:creationId xmlns:a16="http://schemas.microsoft.com/office/drawing/2014/main" id="{237E1518-8FA4-FA47-743C-6B5943D6AAA9}"/>
                </a:ext>
              </a:extLst>
            </p:cNvPr>
            <p:cNvSpPr>
              <a:spLocks noGrp="1" noRot="1" noMove="1" noResize="1" noEditPoints="1" noAdjustHandles="1" noChangeArrowheads="1" noChangeShapeType="1"/>
            </p:cNvSpPr>
            <p:nvPr/>
          </p:nvSpPr>
          <p:spPr bwMode="auto">
            <a:xfrm>
              <a:off x="379" y="1580"/>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Freeform 44">
              <a:extLst>
                <a:ext uri="{FF2B5EF4-FFF2-40B4-BE49-F238E27FC236}">
                  <a16:creationId xmlns:a16="http://schemas.microsoft.com/office/drawing/2014/main" id="{FB930405-EE72-21FA-BA30-1EE8855F79F0}"/>
                </a:ext>
              </a:extLst>
            </p:cNvPr>
            <p:cNvSpPr>
              <a:spLocks noGrp="1" noRot="1" noMove="1" noResize="1" noEditPoints="1" noAdjustHandles="1" noChangeArrowheads="1" noChangeShapeType="1"/>
            </p:cNvSpPr>
            <p:nvPr/>
          </p:nvSpPr>
          <p:spPr bwMode="auto">
            <a:xfrm>
              <a:off x="630" y="1874"/>
              <a:ext cx="126"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Freeform 45">
              <a:extLst>
                <a:ext uri="{FF2B5EF4-FFF2-40B4-BE49-F238E27FC236}">
                  <a16:creationId xmlns:a16="http://schemas.microsoft.com/office/drawing/2014/main" id="{A0AC2713-1C1F-C68C-AFC4-9EB349C8AF1F}"/>
                </a:ext>
              </a:extLst>
            </p:cNvPr>
            <p:cNvSpPr>
              <a:spLocks noGrp="1" noRot="1" noMove="1" noResize="1" noEditPoints="1" noAdjustHandles="1" noChangeArrowheads="1" noChangeShapeType="1"/>
            </p:cNvSpPr>
            <p:nvPr/>
          </p:nvSpPr>
          <p:spPr bwMode="auto">
            <a:xfrm>
              <a:off x="505" y="1874"/>
              <a:ext cx="125"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Freeform 46">
              <a:extLst>
                <a:ext uri="{FF2B5EF4-FFF2-40B4-BE49-F238E27FC236}">
                  <a16:creationId xmlns:a16="http://schemas.microsoft.com/office/drawing/2014/main" id="{32BB3B4A-6599-0741-58EE-A0EA287A2DA2}"/>
                </a:ext>
              </a:extLst>
            </p:cNvPr>
            <p:cNvSpPr>
              <a:spLocks noGrp="1" noRot="1" noMove="1" noResize="1" noEditPoints="1" noAdjustHandles="1" noChangeArrowheads="1" noChangeShapeType="1"/>
            </p:cNvSpPr>
            <p:nvPr/>
          </p:nvSpPr>
          <p:spPr bwMode="auto">
            <a:xfrm>
              <a:off x="128" y="1776"/>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Freeform 47">
              <a:extLst>
                <a:ext uri="{FF2B5EF4-FFF2-40B4-BE49-F238E27FC236}">
                  <a16:creationId xmlns:a16="http://schemas.microsoft.com/office/drawing/2014/main" id="{EBCCC24F-3AB9-BDB7-56B0-DB0551E33D88}"/>
                </a:ext>
              </a:extLst>
            </p:cNvPr>
            <p:cNvSpPr>
              <a:spLocks noGrp="1" noRot="1" noMove="1" noResize="1" noEditPoints="1" noAdjustHandles="1" noChangeArrowheads="1" noChangeShapeType="1"/>
            </p:cNvSpPr>
            <p:nvPr/>
          </p:nvSpPr>
          <p:spPr bwMode="auto">
            <a:xfrm>
              <a:off x="379" y="1776"/>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Freeform 48">
              <a:extLst>
                <a:ext uri="{FF2B5EF4-FFF2-40B4-BE49-F238E27FC236}">
                  <a16:creationId xmlns:a16="http://schemas.microsoft.com/office/drawing/2014/main" id="{F8054183-FFD4-85CB-2FA6-A365A4DF3369}"/>
                </a:ext>
              </a:extLst>
            </p:cNvPr>
            <p:cNvSpPr>
              <a:spLocks noGrp="1" noRot="1" noMove="1" noResize="1" noEditPoints="1" noAdjustHandles="1" noChangeArrowheads="1" noChangeShapeType="1"/>
            </p:cNvSpPr>
            <p:nvPr/>
          </p:nvSpPr>
          <p:spPr bwMode="auto">
            <a:xfrm>
              <a:off x="379" y="1874"/>
              <a:ext cx="126"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4" name="Freeform 49">
              <a:extLst>
                <a:ext uri="{FF2B5EF4-FFF2-40B4-BE49-F238E27FC236}">
                  <a16:creationId xmlns:a16="http://schemas.microsoft.com/office/drawing/2014/main" id="{8E1BE25F-53FD-4E95-6690-7FF2BBDA9AC5}"/>
                </a:ext>
              </a:extLst>
            </p:cNvPr>
            <p:cNvSpPr>
              <a:spLocks noGrp="1" noRot="1" noMove="1" noResize="1" noEditPoints="1" noAdjustHandles="1" noChangeArrowheads="1" noChangeShapeType="1"/>
            </p:cNvSpPr>
            <p:nvPr/>
          </p:nvSpPr>
          <p:spPr bwMode="auto">
            <a:xfrm>
              <a:off x="379" y="406"/>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5" name="Freeform 50">
              <a:extLst>
                <a:ext uri="{FF2B5EF4-FFF2-40B4-BE49-F238E27FC236}">
                  <a16:creationId xmlns:a16="http://schemas.microsoft.com/office/drawing/2014/main" id="{4B79C1D0-5FF8-DF20-D87F-C4A0CFAF50FB}"/>
                </a:ext>
              </a:extLst>
            </p:cNvPr>
            <p:cNvSpPr>
              <a:spLocks noGrp="1" noRot="1" noMove="1" noResize="1" noEditPoints="1" noAdjustHandles="1" noChangeArrowheads="1" noChangeShapeType="1"/>
            </p:cNvSpPr>
            <p:nvPr/>
          </p:nvSpPr>
          <p:spPr bwMode="auto">
            <a:xfrm>
              <a:off x="379" y="700"/>
              <a:ext cx="126"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6" name="Freeform 51">
              <a:extLst>
                <a:ext uri="{FF2B5EF4-FFF2-40B4-BE49-F238E27FC236}">
                  <a16:creationId xmlns:a16="http://schemas.microsoft.com/office/drawing/2014/main" id="{19BEDFE0-2C38-FA53-ACD4-CE1A948076F5}"/>
                </a:ext>
              </a:extLst>
            </p:cNvPr>
            <p:cNvSpPr>
              <a:spLocks noGrp="1" noRot="1" noMove="1" noResize="1" noEditPoints="1" noAdjustHandles="1" noChangeArrowheads="1" noChangeShapeType="1"/>
            </p:cNvSpPr>
            <p:nvPr/>
          </p:nvSpPr>
          <p:spPr bwMode="auto">
            <a:xfrm>
              <a:off x="2" y="3439"/>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7" name="Freeform 52">
              <a:extLst>
                <a:ext uri="{FF2B5EF4-FFF2-40B4-BE49-F238E27FC236}">
                  <a16:creationId xmlns:a16="http://schemas.microsoft.com/office/drawing/2014/main" id="{74691AFD-622A-F6AB-85E1-74209A5076AA}"/>
                </a:ext>
              </a:extLst>
            </p:cNvPr>
            <p:cNvSpPr>
              <a:spLocks noGrp="1" noRot="1" noMove="1" noResize="1" noEditPoints="1" noAdjustHandles="1" noChangeArrowheads="1" noChangeShapeType="1"/>
            </p:cNvSpPr>
            <p:nvPr/>
          </p:nvSpPr>
          <p:spPr bwMode="auto">
            <a:xfrm>
              <a:off x="2" y="3048"/>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8" name="Freeform 53">
              <a:extLst>
                <a:ext uri="{FF2B5EF4-FFF2-40B4-BE49-F238E27FC236}">
                  <a16:creationId xmlns:a16="http://schemas.microsoft.com/office/drawing/2014/main" id="{2F604D8D-13E8-7086-D732-2D8CAD9EF62C}"/>
                </a:ext>
              </a:extLst>
            </p:cNvPr>
            <p:cNvSpPr>
              <a:spLocks noGrp="1" noRot="1" noMove="1" noResize="1" noEditPoints="1" noAdjustHandles="1" noChangeArrowheads="1" noChangeShapeType="1"/>
            </p:cNvSpPr>
            <p:nvPr/>
          </p:nvSpPr>
          <p:spPr bwMode="auto">
            <a:xfrm>
              <a:off x="2" y="3244"/>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9" name="Freeform 54">
              <a:extLst>
                <a:ext uri="{FF2B5EF4-FFF2-40B4-BE49-F238E27FC236}">
                  <a16:creationId xmlns:a16="http://schemas.microsoft.com/office/drawing/2014/main" id="{CCD3D333-32EA-66A7-14E0-79AC03F948B0}"/>
                </a:ext>
              </a:extLst>
            </p:cNvPr>
            <p:cNvSpPr>
              <a:spLocks noGrp="1" noRot="1" noMove="1" noResize="1" noEditPoints="1" noAdjustHandles="1" noChangeArrowheads="1" noChangeShapeType="1"/>
            </p:cNvSpPr>
            <p:nvPr/>
          </p:nvSpPr>
          <p:spPr bwMode="auto">
            <a:xfrm>
              <a:off x="2" y="3342"/>
              <a:ext cx="126" cy="195"/>
            </a:xfrm>
            <a:custGeom>
              <a:avLst/>
              <a:gdLst>
                <a:gd name="T0" fmla="*/ 554 w 554"/>
                <a:gd name="T1" fmla="*/ 432 h 865"/>
                <a:gd name="T2" fmla="*/ 0 w 554"/>
                <a:gd name="T3" fmla="*/ 865 h 865"/>
                <a:gd name="T4" fmla="*/ 0 w 554"/>
                <a:gd name="T5" fmla="*/ 432 h 865"/>
                <a:gd name="T6" fmla="*/ 0 w 554"/>
                <a:gd name="T7" fmla="*/ 0 h 865"/>
                <a:gd name="T8" fmla="*/ 554 w 554"/>
                <a:gd name="T9" fmla="*/ 432 h 865"/>
              </a:gdLst>
              <a:ahLst/>
              <a:cxnLst>
                <a:cxn ang="0">
                  <a:pos x="T0" y="T1"/>
                </a:cxn>
                <a:cxn ang="0">
                  <a:pos x="T2" y="T3"/>
                </a:cxn>
                <a:cxn ang="0">
                  <a:pos x="T4" y="T5"/>
                </a:cxn>
                <a:cxn ang="0">
                  <a:pos x="T6" y="T7"/>
                </a:cxn>
                <a:cxn ang="0">
                  <a:pos x="T8" y="T9"/>
                </a:cxn>
              </a:cxnLst>
              <a:rect l="0" t="0" r="r" b="b"/>
              <a:pathLst>
                <a:path w="554" h="865">
                  <a:moveTo>
                    <a:pt x="554" y="432"/>
                  </a:moveTo>
                  <a:lnTo>
                    <a:pt x="0" y="865"/>
                  </a:lnTo>
                  <a:lnTo>
                    <a:pt x="0" y="432"/>
                  </a:lnTo>
                  <a:lnTo>
                    <a:pt x="0" y="0"/>
                  </a:lnTo>
                  <a:lnTo>
                    <a:pt x="554" y="432"/>
                  </a:lnTo>
                  <a:close/>
                </a:path>
              </a:pathLst>
            </a:custGeom>
            <a:solidFill>
              <a:srgbClr val="B18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0" name="Freeform 55">
              <a:extLst>
                <a:ext uri="{FF2B5EF4-FFF2-40B4-BE49-F238E27FC236}">
                  <a16:creationId xmlns:a16="http://schemas.microsoft.com/office/drawing/2014/main" id="{13FC95D8-2BD5-C057-DD06-F234728BDD50}"/>
                </a:ext>
              </a:extLst>
            </p:cNvPr>
            <p:cNvSpPr>
              <a:spLocks noGrp="1" noRot="1" noMove="1" noResize="1" noEditPoints="1" noAdjustHandles="1" noChangeArrowheads="1" noChangeShapeType="1"/>
            </p:cNvSpPr>
            <p:nvPr/>
          </p:nvSpPr>
          <p:spPr bwMode="auto">
            <a:xfrm>
              <a:off x="2" y="2657"/>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1" name="Freeform 56">
              <a:extLst>
                <a:ext uri="{FF2B5EF4-FFF2-40B4-BE49-F238E27FC236}">
                  <a16:creationId xmlns:a16="http://schemas.microsoft.com/office/drawing/2014/main" id="{5EE99876-E7F2-02E9-006A-98B2EEDB4F99}"/>
                </a:ext>
              </a:extLst>
            </p:cNvPr>
            <p:cNvSpPr>
              <a:spLocks noGrp="1" noRot="1" noMove="1" noResize="1" noEditPoints="1" noAdjustHandles="1" noChangeArrowheads="1" noChangeShapeType="1"/>
            </p:cNvSpPr>
            <p:nvPr/>
          </p:nvSpPr>
          <p:spPr bwMode="auto">
            <a:xfrm>
              <a:off x="2" y="2559"/>
              <a:ext cx="126"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2" name="Freeform 57">
              <a:extLst>
                <a:ext uri="{FF2B5EF4-FFF2-40B4-BE49-F238E27FC236}">
                  <a16:creationId xmlns:a16="http://schemas.microsoft.com/office/drawing/2014/main" id="{F4D13F91-5306-067E-42DD-CF8B15EB5CD9}"/>
                </a:ext>
              </a:extLst>
            </p:cNvPr>
            <p:cNvSpPr>
              <a:spLocks noGrp="1" noRot="1" noMove="1" noResize="1" noEditPoints="1" noAdjustHandles="1" noChangeArrowheads="1" noChangeShapeType="1"/>
            </p:cNvSpPr>
            <p:nvPr/>
          </p:nvSpPr>
          <p:spPr bwMode="auto">
            <a:xfrm>
              <a:off x="2" y="2167"/>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3" name="Freeform 58">
              <a:extLst>
                <a:ext uri="{FF2B5EF4-FFF2-40B4-BE49-F238E27FC236}">
                  <a16:creationId xmlns:a16="http://schemas.microsoft.com/office/drawing/2014/main" id="{8C86D225-4379-35EA-9FD1-5E8C2163FA20}"/>
                </a:ext>
              </a:extLst>
            </p:cNvPr>
            <p:cNvSpPr>
              <a:spLocks noGrp="1" noRot="1" noMove="1" noResize="1" noEditPoints="1" noAdjustHandles="1" noChangeArrowheads="1" noChangeShapeType="1"/>
            </p:cNvSpPr>
            <p:nvPr/>
          </p:nvSpPr>
          <p:spPr bwMode="auto">
            <a:xfrm>
              <a:off x="2" y="2069"/>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4" name="Freeform 59">
              <a:extLst>
                <a:ext uri="{FF2B5EF4-FFF2-40B4-BE49-F238E27FC236}">
                  <a16:creationId xmlns:a16="http://schemas.microsoft.com/office/drawing/2014/main" id="{34758338-F68D-827D-1B03-86E9E011E73E}"/>
                </a:ext>
              </a:extLst>
            </p:cNvPr>
            <p:cNvSpPr>
              <a:spLocks noGrp="1" noRot="1" noMove="1" noResize="1" noEditPoints="1" noAdjustHandles="1" noChangeArrowheads="1" noChangeShapeType="1"/>
            </p:cNvSpPr>
            <p:nvPr/>
          </p:nvSpPr>
          <p:spPr bwMode="auto">
            <a:xfrm>
              <a:off x="2" y="1874"/>
              <a:ext cx="126"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5" name="Freeform 60">
              <a:extLst>
                <a:ext uri="{FF2B5EF4-FFF2-40B4-BE49-F238E27FC236}">
                  <a16:creationId xmlns:a16="http://schemas.microsoft.com/office/drawing/2014/main" id="{CEC5B7D1-6B50-B962-1AFA-5C891C2128A3}"/>
                </a:ext>
              </a:extLst>
            </p:cNvPr>
            <p:cNvSpPr>
              <a:spLocks noGrp="1" noRot="1" noMove="1" noResize="1" noEditPoints="1" noAdjustHandles="1" noChangeArrowheads="1" noChangeShapeType="1"/>
            </p:cNvSpPr>
            <p:nvPr/>
          </p:nvSpPr>
          <p:spPr bwMode="auto">
            <a:xfrm>
              <a:off x="128" y="700"/>
              <a:ext cx="125"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6" name="Freeform 61">
              <a:extLst>
                <a:ext uri="{FF2B5EF4-FFF2-40B4-BE49-F238E27FC236}">
                  <a16:creationId xmlns:a16="http://schemas.microsoft.com/office/drawing/2014/main" id="{C8DF2262-4DF9-373B-84C3-2A09A4E0D4BC}"/>
                </a:ext>
              </a:extLst>
            </p:cNvPr>
            <p:cNvSpPr>
              <a:spLocks noGrp="1" noRot="1" noMove="1" noResize="1" noEditPoints="1" noAdjustHandles="1" noChangeArrowheads="1" noChangeShapeType="1"/>
            </p:cNvSpPr>
            <p:nvPr/>
          </p:nvSpPr>
          <p:spPr bwMode="auto">
            <a:xfrm>
              <a:off x="505" y="1287"/>
              <a:ext cx="125" cy="195"/>
            </a:xfrm>
            <a:custGeom>
              <a:avLst/>
              <a:gdLst>
                <a:gd name="T0" fmla="*/ 554 w 554"/>
                <a:gd name="T1" fmla="*/ 0 h 865"/>
                <a:gd name="T2" fmla="*/ 554 w 554"/>
                <a:gd name="T3" fmla="*/ 433 h 865"/>
                <a:gd name="T4" fmla="*/ 554 w 554"/>
                <a:gd name="T5" fmla="*/ 865 h 865"/>
                <a:gd name="T6" fmla="*/ 0 w 554"/>
                <a:gd name="T7" fmla="*/ 433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3"/>
                  </a:lnTo>
                  <a:lnTo>
                    <a:pt x="554" y="865"/>
                  </a:lnTo>
                  <a:lnTo>
                    <a:pt x="0" y="433"/>
                  </a:lnTo>
                  <a:lnTo>
                    <a:pt x="554"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7" name="Freeform 62">
              <a:extLst>
                <a:ext uri="{FF2B5EF4-FFF2-40B4-BE49-F238E27FC236}">
                  <a16:creationId xmlns:a16="http://schemas.microsoft.com/office/drawing/2014/main" id="{7F9F5B40-F33E-6B16-2989-19BE5118A328}"/>
                </a:ext>
              </a:extLst>
            </p:cNvPr>
            <p:cNvSpPr>
              <a:spLocks noGrp="1" noRot="1" noMove="1" noResize="1" noEditPoints="1" noAdjustHandles="1" noChangeArrowheads="1" noChangeShapeType="1"/>
            </p:cNvSpPr>
            <p:nvPr/>
          </p:nvSpPr>
          <p:spPr bwMode="auto">
            <a:xfrm>
              <a:off x="756" y="602"/>
              <a:ext cx="126"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8" name="Freeform 63">
              <a:extLst>
                <a:ext uri="{FF2B5EF4-FFF2-40B4-BE49-F238E27FC236}">
                  <a16:creationId xmlns:a16="http://schemas.microsoft.com/office/drawing/2014/main" id="{8186AC56-06B8-50BA-BA34-8739207FD83B}"/>
                </a:ext>
              </a:extLst>
            </p:cNvPr>
            <p:cNvSpPr>
              <a:spLocks noGrp="1" noRot="1" noMove="1" noResize="1" noEditPoints="1" noAdjustHandles="1" noChangeArrowheads="1" noChangeShapeType="1"/>
            </p:cNvSpPr>
            <p:nvPr/>
          </p:nvSpPr>
          <p:spPr bwMode="auto">
            <a:xfrm>
              <a:off x="505" y="797"/>
              <a:ext cx="125" cy="196"/>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9" name="Freeform 64">
              <a:extLst>
                <a:ext uri="{FF2B5EF4-FFF2-40B4-BE49-F238E27FC236}">
                  <a16:creationId xmlns:a16="http://schemas.microsoft.com/office/drawing/2014/main" id="{7660B457-B91B-89BB-31F1-3C46F5DF20DE}"/>
                </a:ext>
              </a:extLst>
            </p:cNvPr>
            <p:cNvSpPr>
              <a:spLocks noGrp="1" noRot="1" noMove="1" noResize="1" noEditPoints="1" noAdjustHandles="1" noChangeArrowheads="1" noChangeShapeType="1"/>
            </p:cNvSpPr>
            <p:nvPr/>
          </p:nvSpPr>
          <p:spPr bwMode="auto">
            <a:xfrm>
              <a:off x="2" y="602"/>
              <a:ext cx="126"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0" name="Freeform 65">
              <a:extLst>
                <a:ext uri="{FF2B5EF4-FFF2-40B4-BE49-F238E27FC236}">
                  <a16:creationId xmlns:a16="http://schemas.microsoft.com/office/drawing/2014/main" id="{F7677697-579C-6BA0-9734-387184906857}"/>
                </a:ext>
              </a:extLst>
            </p:cNvPr>
            <p:cNvSpPr>
              <a:spLocks noGrp="1" noRot="1" noMove="1" noResize="1" noEditPoints="1" noAdjustHandles="1" noChangeArrowheads="1" noChangeShapeType="1"/>
            </p:cNvSpPr>
            <p:nvPr/>
          </p:nvSpPr>
          <p:spPr bwMode="auto">
            <a:xfrm>
              <a:off x="253" y="1287"/>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1" name="Freeform 66">
              <a:extLst>
                <a:ext uri="{FF2B5EF4-FFF2-40B4-BE49-F238E27FC236}">
                  <a16:creationId xmlns:a16="http://schemas.microsoft.com/office/drawing/2014/main" id="{987580D3-CAA0-18C3-D312-F7CD8E58C290}"/>
                </a:ext>
              </a:extLst>
            </p:cNvPr>
            <p:cNvSpPr>
              <a:spLocks noGrp="1" noRot="1" noMove="1" noResize="1" noEditPoints="1" noAdjustHandles="1" noChangeArrowheads="1" noChangeShapeType="1"/>
            </p:cNvSpPr>
            <p:nvPr/>
          </p:nvSpPr>
          <p:spPr bwMode="auto">
            <a:xfrm>
              <a:off x="128" y="2461"/>
              <a:ext cx="125"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 name="Freeform 67">
              <a:extLst>
                <a:ext uri="{FF2B5EF4-FFF2-40B4-BE49-F238E27FC236}">
                  <a16:creationId xmlns:a16="http://schemas.microsoft.com/office/drawing/2014/main" id="{A192938B-AA06-5C00-AEF0-674F0EB76DF3}"/>
                </a:ext>
              </a:extLst>
            </p:cNvPr>
            <p:cNvSpPr>
              <a:spLocks noGrp="1" noRot="1" noMove="1" noResize="1" noEditPoints="1" noAdjustHandles="1" noChangeArrowheads="1" noChangeShapeType="1"/>
            </p:cNvSpPr>
            <p:nvPr/>
          </p:nvSpPr>
          <p:spPr bwMode="auto">
            <a:xfrm>
              <a:off x="128" y="2754"/>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 name="Freeform 68">
              <a:extLst>
                <a:ext uri="{FF2B5EF4-FFF2-40B4-BE49-F238E27FC236}">
                  <a16:creationId xmlns:a16="http://schemas.microsoft.com/office/drawing/2014/main" id="{48F3A896-EE99-0CAE-31BF-0A09B6629929}"/>
                </a:ext>
              </a:extLst>
            </p:cNvPr>
            <p:cNvSpPr>
              <a:spLocks noGrp="1" noRot="1" noMove="1" noResize="1" noEditPoints="1" noAdjustHandles="1" noChangeArrowheads="1" noChangeShapeType="1"/>
            </p:cNvSpPr>
            <p:nvPr/>
          </p:nvSpPr>
          <p:spPr bwMode="auto">
            <a:xfrm>
              <a:off x="128" y="2852"/>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4" name="Freeform 69">
              <a:extLst>
                <a:ext uri="{FF2B5EF4-FFF2-40B4-BE49-F238E27FC236}">
                  <a16:creationId xmlns:a16="http://schemas.microsoft.com/office/drawing/2014/main" id="{0A764876-5B63-95AD-EB38-9923FBE78A00}"/>
                </a:ext>
              </a:extLst>
            </p:cNvPr>
            <p:cNvSpPr>
              <a:spLocks noGrp="1" noRot="1" noMove="1" noResize="1" noEditPoints="1" noAdjustHandles="1" noChangeArrowheads="1" noChangeShapeType="1"/>
            </p:cNvSpPr>
            <p:nvPr/>
          </p:nvSpPr>
          <p:spPr bwMode="auto">
            <a:xfrm>
              <a:off x="253" y="2167"/>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5" name="Freeform 70">
              <a:extLst>
                <a:ext uri="{FF2B5EF4-FFF2-40B4-BE49-F238E27FC236}">
                  <a16:creationId xmlns:a16="http://schemas.microsoft.com/office/drawing/2014/main" id="{812781CA-1123-F89F-C775-C22CC5BB17E0}"/>
                </a:ext>
              </a:extLst>
            </p:cNvPr>
            <p:cNvSpPr>
              <a:spLocks noGrp="1" noRot="1" noMove="1" noResize="1" noEditPoints="1" noAdjustHandles="1" noChangeArrowheads="1" noChangeShapeType="1"/>
            </p:cNvSpPr>
            <p:nvPr/>
          </p:nvSpPr>
          <p:spPr bwMode="auto">
            <a:xfrm>
              <a:off x="2" y="1482"/>
              <a:ext cx="126" cy="196"/>
            </a:xfrm>
            <a:custGeom>
              <a:avLst/>
              <a:gdLst>
                <a:gd name="T0" fmla="*/ 554 w 554"/>
                <a:gd name="T1" fmla="*/ 865 h 865"/>
                <a:gd name="T2" fmla="*/ 554 w 554"/>
                <a:gd name="T3" fmla="*/ 432 h 865"/>
                <a:gd name="T4" fmla="*/ 554 w 554"/>
                <a:gd name="T5" fmla="*/ 0 h 865"/>
                <a:gd name="T6" fmla="*/ 0 w 554"/>
                <a:gd name="T7" fmla="*/ 432 h 865"/>
                <a:gd name="T8" fmla="*/ 554 w 554"/>
                <a:gd name="T9" fmla="*/ 865 h 865"/>
              </a:gdLst>
              <a:ahLst/>
              <a:cxnLst>
                <a:cxn ang="0">
                  <a:pos x="T0" y="T1"/>
                </a:cxn>
                <a:cxn ang="0">
                  <a:pos x="T2" y="T3"/>
                </a:cxn>
                <a:cxn ang="0">
                  <a:pos x="T4" y="T5"/>
                </a:cxn>
                <a:cxn ang="0">
                  <a:pos x="T6" y="T7"/>
                </a:cxn>
                <a:cxn ang="0">
                  <a:pos x="T8" y="T9"/>
                </a:cxn>
              </a:cxnLst>
              <a:rect l="0" t="0" r="r" b="b"/>
              <a:pathLst>
                <a:path w="554" h="865">
                  <a:moveTo>
                    <a:pt x="554" y="865"/>
                  </a:moveTo>
                  <a:lnTo>
                    <a:pt x="554" y="432"/>
                  </a:lnTo>
                  <a:lnTo>
                    <a:pt x="554" y="0"/>
                  </a:lnTo>
                  <a:lnTo>
                    <a:pt x="0" y="432"/>
                  </a:lnTo>
                  <a:lnTo>
                    <a:pt x="554" y="865"/>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6" name="Freeform 71">
              <a:extLst>
                <a:ext uri="{FF2B5EF4-FFF2-40B4-BE49-F238E27FC236}">
                  <a16:creationId xmlns:a16="http://schemas.microsoft.com/office/drawing/2014/main" id="{75FDAA1A-6E41-7514-2A71-82EDD8D4931D}"/>
                </a:ext>
              </a:extLst>
            </p:cNvPr>
            <p:cNvSpPr>
              <a:spLocks noGrp="1" noRot="1" noMove="1" noResize="1" noEditPoints="1" noAdjustHandles="1" noChangeArrowheads="1" noChangeShapeType="1"/>
            </p:cNvSpPr>
            <p:nvPr/>
          </p:nvSpPr>
          <p:spPr bwMode="auto">
            <a:xfrm>
              <a:off x="253" y="1580"/>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7" name="Freeform 72">
              <a:extLst>
                <a:ext uri="{FF2B5EF4-FFF2-40B4-BE49-F238E27FC236}">
                  <a16:creationId xmlns:a16="http://schemas.microsoft.com/office/drawing/2014/main" id="{59533584-128C-640B-F8F7-4A5A6BCE3823}"/>
                </a:ext>
              </a:extLst>
            </p:cNvPr>
            <p:cNvSpPr>
              <a:spLocks noGrp="1" noRot="1" noMove="1" noResize="1" noEditPoints="1" noAdjustHandles="1" noChangeArrowheads="1" noChangeShapeType="1"/>
            </p:cNvSpPr>
            <p:nvPr/>
          </p:nvSpPr>
          <p:spPr bwMode="auto">
            <a:xfrm>
              <a:off x="253" y="1482"/>
              <a:ext cx="126" cy="196"/>
            </a:xfrm>
            <a:custGeom>
              <a:avLst/>
              <a:gdLst>
                <a:gd name="T0" fmla="*/ 554 w 554"/>
                <a:gd name="T1" fmla="*/ 865 h 865"/>
                <a:gd name="T2" fmla="*/ 554 w 554"/>
                <a:gd name="T3" fmla="*/ 432 h 865"/>
                <a:gd name="T4" fmla="*/ 554 w 554"/>
                <a:gd name="T5" fmla="*/ 0 h 865"/>
                <a:gd name="T6" fmla="*/ 0 w 554"/>
                <a:gd name="T7" fmla="*/ 432 h 865"/>
                <a:gd name="T8" fmla="*/ 554 w 554"/>
                <a:gd name="T9" fmla="*/ 865 h 865"/>
              </a:gdLst>
              <a:ahLst/>
              <a:cxnLst>
                <a:cxn ang="0">
                  <a:pos x="T0" y="T1"/>
                </a:cxn>
                <a:cxn ang="0">
                  <a:pos x="T2" y="T3"/>
                </a:cxn>
                <a:cxn ang="0">
                  <a:pos x="T4" y="T5"/>
                </a:cxn>
                <a:cxn ang="0">
                  <a:pos x="T6" y="T7"/>
                </a:cxn>
                <a:cxn ang="0">
                  <a:pos x="T8" y="T9"/>
                </a:cxn>
              </a:cxnLst>
              <a:rect l="0" t="0" r="r" b="b"/>
              <a:pathLst>
                <a:path w="554" h="865">
                  <a:moveTo>
                    <a:pt x="554" y="865"/>
                  </a:moveTo>
                  <a:lnTo>
                    <a:pt x="554" y="432"/>
                  </a:lnTo>
                  <a:lnTo>
                    <a:pt x="554" y="0"/>
                  </a:lnTo>
                  <a:lnTo>
                    <a:pt x="0" y="432"/>
                  </a:lnTo>
                  <a:lnTo>
                    <a:pt x="554" y="865"/>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8" name="Freeform 73">
              <a:extLst>
                <a:ext uri="{FF2B5EF4-FFF2-40B4-BE49-F238E27FC236}">
                  <a16:creationId xmlns:a16="http://schemas.microsoft.com/office/drawing/2014/main" id="{9F029D82-4931-2731-E2C3-54BF862674EF}"/>
                </a:ext>
              </a:extLst>
            </p:cNvPr>
            <p:cNvSpPr>
              <a:spLocks noGrp="1" noRot="1" noMove="1" noResize="1" noEditPoints="1" noAdjustHandles="1" noChangeArrowheads="1" noChangeShapeType="1"/>
            </p:cNvSpPr>
            <p:nvPr/>
          </p:nvSpPr>
          <p:spPr bwMode="auto">
            <a:xfrm>
              <a:off x="379" y="109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9" name="Freeform 74">
              <a:extLst>
                <a:ext uri="{FF2B5EF4-FFF2-40B4-BE49-F238E27FC236}">
                  <a16:creationId xmlns:a16="http://schemas.microsoft.com/office/drawing/2014/main" id="{05DA9002-AD10-7747-8104-6D6B48B60B1E}"/>
                </a:ext>
              </a:extLst>
            </p:cNvPr>
            <p:cNvSpPr>
              <a:spLocks noGrp="1" noRot="1" noMove="1" noResize="1" noEditPoints="1" noAdjustHandles="1" noChangeArrowheads="1" noChangeShapeType="1"/>
            </p:cNvSpPr>
            <p:nvPr/>
          </p:nvSpPr>
          <p:spPr bwMode="auto">
            <a:xfrm>
              <a:off x="128" y="993"/>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0" name="Freeform 75">
              <a:extLst>
                <a:ext uri="{FF2B5EF4-FFF2-40B4-BE49-F238E27FC236}">
                  <a16:creationId xmlns:a16="http://schemas.microsoft.com/office/drawing/2014/main" id="{675FBF37-4AA3-A8DA-D770-C65655CEB40E}"/>
                </a:ext>
              </a:extLst>
            </p:cNvPr>
            <p:cNvSpPr>
              <a:spLocks noGrp="1" noRot="1" noMove="1" noResize="1" noEditPoints="1" noAdjustHandles="1" noChangeArrowheads="1" noChangeShapeType="1"/>
            </p:cNvSpPr>
            <p:nvPr/>
          </p:nvSpPr>
          <p:spPr bwMode="auto">
            <a:xfrm>
              <a:off x="253" y="109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1" name="Freeform 76">
              <a:extLst>
                <a:ext uri="{FF2B5EF4-FFF2-40B4-BE49-F238E27FC236}">
                  <a16:creationId xmlns:a16="http://schemas.microsoft.com/office/drawing/2014/main" id="{A384D450-63C9-C01D-F4BE-31D6177AC411}"/>
                </a:ext>
              </a:extLst>
            </p:cNvPr>
            <p:cNvSpPr>
              <a:spLocks noGrp="1" noRot="1" noMove="1" noResize="1" noEditPoints="1" noAdjustHandles="1" noChangeArrowheads="1" noChangeShapeType="1"/>
            </p:cNvSpPr>
            <p:nvPr/>
          </p:nvSpPr>
          <p:spPr bwMode="auto">
            <a:xfrm>
              <a:off x="2" y="1678"/>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2" name="Freeform 77">
              <a:extLst>
                <a:ext uri="{FF2B5EF4-FFF2-40B4-BE49-F238E27FC236}">
                  <a16:creationId xmlns:a16="http://schemas.microsoft.com/office/drawing/2014/main" id="{BCE9EB7F-722B-8494-4EC8-AC1B3C2A318E}"/>
                </a:ext>
              </a:extLst>
            </p:cNvPr>
            <p:cNvSpPr>
              <a:spLocks noGrp="1" noRot="1" noMove="1" noResize="1" noEditPoints="1" noAdjustHandles="1" noChangeArrowheads="1" noChangeShapeType="1"/>
            </p:cNvSpPr>
            <p:nvPr/>
          </p:nvSpPr>
          <p:spPr bwMode="auto">
            <a:xfrm>
              <a:off x="2" y="1776"/>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3" name="Freeform 78">
              <a:extLst>
                <a:ext uri="{FF2B5EF4-FFF2-40B4-BE49-F238E27FC236}">
                  <a16:creationId xmlns:a16="http://schemas.microsoft.com/office/drawing/2014/main" id="{5F90573C-A42A-2370-7562-280C1646E707}"/>
                </a:ext>
              </a:extLst>
            </p:cNvPr>
            <p:cNvSpPr>
              <a:spLocks noGrp="1" noRot="1" noMove="1" noResize="1" noEditPoints="1" noAdjustHandles="1" noChangeArrowheads="1" noChangeShapeType="1"/>
            </p:cNvSpPr>
            <p:nvPr/>
          </p:nvSpPr>
          <p:spPr bwMode="auto">
            <a:xfrm>
              <a:off x="128" y="1287"/>
              <a:ext cx="125"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4" name="Freeform 79">
              <a:extLst>
                <a:ext uri="{FF2B5EF4-FFF2-40B4-BE49-F238E27FC236}">
                  <a16:creationId xmlns:a16="http://schemas.microsoft.com/office/drawing/2014/main" id="{A75F79BE-59ED-1018-F1C7-E2373B313E5D}"/>
                </a:ext>
              </a:extLst>
            </p:cNvPr>
            <p:cNvSpPr>
              <a:spLocks noGrp="1" noRot="1" noMove="1" noResize="1" noEditPoints="1" noAdjustHandles="1" noChangeArrowheads="1" noChangeShapeType="1"/>
            </p:cNvSpPr>
            <p:nvPr/>
          </p:nvSpPr>
          <p:spPr bwMode="auto">
            <a:xfrm>
              <a:off x="128" y="1580"/>
              <a:ext cx="125"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5" name="Freeform 80">
              <a:extLst>
                <a:ext uri="{FF2B5EF4-FFF2-40B4-BE49-F238E27FC236}">
                  <a16:creationId xmlns:a16="http://schemas.microsoft.com/office/drawing/2014/main" id="{D0ACA539-1064-6D80-2AEA-7EF6A914051B}"/>
                </a:ext>
              </a:extLst>
            </p:cNvPr>
            <p:cNvSpPr>
              <a:spLocks noGrp="1" noRot="1" noMove="1" noResize="1" noEditPoints="1" noAdjustHandles="1" noChangeArrowheads="1" noChangeShapeType="1"/>
            </p:cNvSpPr>
            <p:nvPr/>
          </p:nvSpPr>
          <p:spPr bwMode="auto">
            <a:xfrm>
              <a:off x="6928" y="3635"/>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6" name="Freeform 81">
              <a:extLst>
                <a:ext uri="{FF2B5EF4-FFF2-40B4-BE49-F238E27FC236}">
                  <a16:creationId xmlns:a16="http://schemas.microsoft.com/office/drawing/2014/main" id="{42140A23-7B62-9163-2781-FAE1E9E89D1B}"/>
                </a:ext>
              </a:extLst>
            </p:cNvPr>
            <p:cNvSpPr>
              <a:spLocks noGrp="1" noRot="1" noMove="1" noResize="1" noEditPoints="1" noAdjustHandles="1" noChangeArrowheads="1" noChangeShapeType="1"/>
            </p:cNvSpPr>
            <p:nvPr/>
          </p:nvSpPr>
          <p:spPr bwMode="auto">
            <a:xfrm>
              <a:off x="7305" y="3342"/>
              <a:ext cx="126" cy="195"/>
            </a:xfrm>
            <a:custGeom>
              <a:avLst/>
              <a:gdLst>
                <a:gd name="T0" fmla="*/ 554 w 554"/>
                <a:gd name="T1" fmla="*/ 433 h 865"/>
                <a:gd name="T2" fmla="*/ 0 w 554"/>
                <a:gd name="T3" fmla="*/ 865 h 865"/>
                <a:gd name="T4" fmla="*/ 0 w 554"/>
                <a:gd name="T5" fmla="*/ 433 h 865"/>
                <a:gd name="T6" fmla="*/ 0 w 554"/>
                <a:gd name="T7" fmla="*/ 0 h 865"/>
                <a:gd name="T8" fmla="*/ 554 w 554"/>
                <a:gd name="T9" fmla="*/ 433 h 865"/>
              </a:gdLst>
              <a:ahLst/>
              <a:cxnLst>
                <a:cxn ang="0">
                  <a:pos x="T0" y="T1"/>
                </a:cxn>
                <a:cxn ang="0">
                  <a:pos x="T2" y="T3"/>
                </a:cxn>
                <a:cxn ang="0">
                  <a:pos x="T4" y="T5"/>
                </a:cxn>
                <a:cxn ang="0">
                  <a:pos x="T6" y="T7"/>
                </a:cxn>
                <a:cxn ang="0">
                  <a:pos x="T8" y="T9"/>
                </a:cxn>
              </a:cxnLst>
              <a:rect l="0" t="0" r="r" b="b"/>
              <a:pathLst>
                <a:path w="554" h="865">
                  <a:moveTo>
                    <a:pt x="554" y="433"/>
                  </a:moveTo>
                  <a:lnTo>
                    <a:pt x="0" y="865"/>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7" name="Freeform 82">
              <a:extLst>
                <a:ext uri="{FF2B5EF4-FFF2-40B4-BE49-F238E27FC236}">
                  <a16:creationId xmlns:a16="http://schemas.microsoft.com/office/drawing/2014/main" id="{E5FF16BC-A232-28BA-0FF4-2408EEB648A7}"/>
                </a:ext>
              </a:extLst>
            </p:cNvPr>
            <p:cNvSpPr>
              <a:spLocks noGrp="1" noRot="1" noMove="1" noResize="1" noEditPoints="1" noAdjustHandles="1" noChangeArrowheads="1" noChangeShapeType="1"/>
            </p:cNvSpPr>
            <p:nvPr/>
          </p:nvSpPr>
          <p:spPr bwMode="auto">
            <a:xfrm>
              <a:off x="7431" y="36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8" name="Freeform 83">
              <a:extLst>
                <a:ext uri="{FF2B5EF4-FFF2-40B4-BE49-F238E27FC236}">
                  <a16:creationId xmlns:a16="http://schemas.microsoft.com/office/drawing/2014/main" id="{DE5B6A0B-4579-C4FA-00AA-DBF673806D53}"/>
                </a:ext>
              </a:extLst>
            </p:cNvPr>
            <p:cNvSpPr>
              <a:spLocks noGrp="1" noRot="1" noMove="1" noResize="1" noEditPoints="1" noAdjustHandles="1" noChangeArrowheads="1" noChangeShapeType="1"/>
            </p:cNvSpPr>
            <p:nvPr/>
          </p:nvSpPr>
          <p:spPr bwMode="auto">
            <a:xfrm>
              <a:off x="7431" y="3244"/>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9" name="Freeform 84">
              <a:extLst>
                <a:ext uri="{FF2B5EF4-FFF2-40B4-BE49-F238E27FC236}">
                  <a16:creationId xmlns:a16="http://schemas.microsoft.com/office/drawing/2014/main" id="{EDA12198-8BD2-B522-79BB-63692BBCBDCC}"/>
                </a:ext>
              </a:extLst>
            </p:cNvPr>
            <p:cNvSpPr>
              <a:spLocks noGrp="1" noRot="1" noMove="1" noResize="1" noEditPoints="1" noAdjustHandles="1" noChangeArrowheads="1" noChangeShapeType="1"/>
            </p:cNvSpPr>
            <p:nvPr/>
          </p:nvSpPr>
          <p:spPr bwMode="auto">
            <a:xfrm>
              <a:off x="7431" y="343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0" name="Freeform 85">
              <a:extLst>
                <a:ext uri="{FF2B5EF4-FFF2-40B4-BE49-F238E27FC236}">
                  <a16:creationId xmlns:a16="http://schemas.microsoft.com/office/drawing/2014/main" id="{BCA58800-552E-1E1F-6991-01140CC216DB}"/>
                </a:ext>
              </a:extLst>
            </p:cNvPr>
            <p:cNvSpPr>
              <a:spLocks noGrp="1" noRot="1" noMove="1" noResize="1" noEditPoints="1" noAdjustHandles="1" noChangeArrowheads="1" noChangeShapeType="1"/>
            </p:cNvSpPr>
            <p:nvPr/>
          </p:nvSpPr>
          <p:spPr bwMode="auto">
            <a:xfrm>
              <a:off x="7054" y="3537"/>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1" name="Freeform 86">
              <a:extLst>
                <a:ext uri="{FF2B5EF4-FFF2-40B4-BE49-F238E27FC236}">
                  <a16:creationId xmlns:a16="http://schemas.microsoft.com/office/drawing/2014/main" id="{0B4676C4-D480-28FF-5DF5-51089DFC3F0D}"/>
                </a:ext>
              </a:extLst>
            </p:cNvPr>
            <p:cNvSpPr>
              <a:spLocks noGrp="1" noRot="1" noMove="1" noResize="1" noEditPoints="1" noAdjustHandles="1" noChangeArrowheads="1" noChangeShapeType="1"/>
            </p:cNvSpPr>
            <p:nvPr/>
          </p:nvSpPr>
          <p:spPr bwMode="auto">
            <a:xfrm>
              <a:off x="7305" y="3048"/>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2" name="Freeform 87">
              <a:extLst>
                <a:ext uri="{FF2B5EF4-FFF2-40B4-BE49-F238E27FC236}">
                  <a16:creationId xmlns:a16="http://schemas.microsoft.com/office/drawing/2014/main" id="{DD02E3F8-7E4E-8064-9D86-49CEAE651E0F}"/>
                </a:ext>
              </a:extLst>
            </p:cNvPr>
            <p:cNvSpPr>
              <a:spLocks noGrp="1" noRot="1" noMove="1" noResize="1" noEditPoints="1" noAdjustHandles="1" noChangeArrowheads="1" noChangeShapeType="1"/>
            </p:cNvSpPr>
            <p:nvPr/>
          </p:nvSpPr>
          <p:spPr bwMode="auto">
            <a:xfrm>
              <a:off x="7180" y="3537"/>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3" name="Freeform 88">
              <a:extLst>
                <a:ext uri="{FF2B5EF4-FFF2-40B4-BE49-F238E27FC236}">
                  <a16:creationId xmlns:a16="http://schemas.microsoft.com/office/drawing/2014/main" id="{C9B88C81-00BB-747B-6519-32ED03B4403F}"/>
                </a:ext>
              </a:extLst>
            </p:cNvPr>
            <p:cNvSpPr>
              <a:spLocks noGrp="1" noRot="1" noMove="1" noResize="1" noEditPoints="1" noAdjustHandles="1" noChangeArrowheads="1" noChangeShapeType="1"/>
            </p:cNvSpPr>
            <p:nvPr/>
          </p:nvSpPr>
          <p:spPr bwMode="auto">
            <a:xfrm>
              <a:off x="7305" y="3244"/>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4" name="Freeform 89">
              <a:extLst>
                <a:ext uri="{FF2B5EF4-FFF2-40B4-BE49-F238E27FC236}">
                  <a16:creationId xmlns:a16="http://schemas.microsoft.com/office/drawing/2014/main" id="{D8D23851-E847-40AA-A0EB-D230650FE467}"/>
                </a:ext>
              </a:extLst>
            </p:cNvPr>
            <p:cNvSpPr>
              <a:spLocks noGrp="1" noRot="1" noMove="1" noResize="1" noEditPoints="1" noAdjustHandles="1" noChangeArrowheads="1" noChangeShapeType="1"/>
            </p:cNvSpPr>
            <p:nvPr/>
          </p:nvSpPr>
          <p:spPr bwMode="auto">
            <a:xfrm>
              <a:off x="7305" y="3146"/>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5" name="Freeform 90">
              <a:extLst>
                <a:ext uri="{FF2B5EF4-FFF2-40B4-BE49-F238E27FC236}">
                  <a16:creationId xmlns:a16="http://schemas.microsoft.com/office/drawing/2014/main" id="{CBC58524-6A31-EF68-E2E5-7E830E074784}"/>
                </a:ext>
              </a:extLst>
            </p:cNvPr>
            <p:cNvSpPr>
              <a:spLocks noGrp="1" noRot="1" noMove="1" noResize="1" noEditPoints="1" noAdjustHandles="1" noChangeArrowheads="1" noChangeShapeType="1"/>
            </p:cNvSpPr>
            <p:nvPr/>
          </p:nvSpPr>
          <p:spPr bwMode="auto">
            <a:xfrm>
              <a:off x="7431" y="314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6" name="Freeform 91">
              <a:extLst>
                <a:ext uri="{FF2B5EF4-FFF2-40B4-BE49-F238E27FC236}">
                  <a16:creationId xmlns:a16="http://schemas.microsoft.com/office/drawing/2014/main" id="{5CCD5E97-9BDF-3D2A-07AA-C12A52D4D30D}"/>
                </a:ext>
              </a:extLst>
            </p:cNvPr>
            <p:cNvSpPr>
              <a:spLocks noGrp="1" noRot="1" noMove="1" noResize="1" noEditPoints="1" noAdjustHandles="1" noChangeArrowheads="1" noChangeShapeType="1"/>
            </p:cNvSpPr>
            <p:nvPr/>
          </p:nvSpPr>
          <p:spPr bwMode="auto">
            <a:xfrm>
              <a:off x="7557" y="3733"/>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7" name="Freeform 92">
              <a:extLst>
                <a:ext uri="{FF2B5EF4-FFF2-40B4-BE49-F238E27FC236}">
                  <a16:creationId xmlns:a16="http://schemas.microsoft.com/office/drawing/2014/main" id="{C2063119-53A9-CEDF-3131-E1518ABE9B35}"/>
                </a:ext>
              </a:extLst>
            </p:cNvPr>
            <p:cNvSpPr>
              <a:spLocks noGrp="1" noRot="1" noMove="1" noResize="1" noEditPoints="1" noAdjustHandles="1" noChangeArrowheads="1" noChangeShapeType="1"/>
            </p:cNvSpPr>
            <p:nvPr/>
          </p:nvSpPr>
          <p:spPr bwMode="auto">
            <a:xfrm>
              <a:off x="7180" y="3439"/>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8" name="Freeform 93">
              <a:extLst>
                <a:ext uri="{FF2B5EF4-FFF2-40B4-BE49-F238E27FC236}">
                  <a16:creationId xmlns:a16="http://schemas.microsoft.com/office/drawing/2014/main" id="{9EC3B8BA-4726-32ED-A1E9-893ECFCDA8FD}"/>
                </a:ext>
              </a:extLst>
            </p:cNvPr>
            <p:cNvSpPr>
              <a:spLocks noGrp="1" noRot="1" noMove="1" noResize="1" noEditPoints="1" noAdjustHandles="1" noChangeArrowheads="1" noChangeShapeType="1"/>
            </p:cNvSpPr>
            <p:nvPr/>
          </p:nvSpPr>
          <p:spPr bwMode="auto">
            <a:xfrm>
              <a:off x="7054" y="3439"/>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9" name="Freeform 94">
              <a:extLst>
                <a:ext uri="{FF2B5EF4-FFF2-40B4-BE49-F238E27FC236}">
                  <a16:creationId xmlns:a16="http://schemas.microsoft.com/office/drawing/2014/main" id="{877753B0-973B-6793-6B8F-B00592BF6065}"/>
                </a:ext>
              </a:extLst>
            </p:cNvPr>
            <p:cNvSpPr>
              <a:spLocks noGrp="1" noRot="1" noMove="1" noResize="1" noEditPoints="1" noAdjustHandles="1" noChangeArrowheads="1" noChangeShapeType="1"/>
            </p:cNvSpPr>
            <p:nvPr/>
          </p:nvSpPr>
          <p:spPr bwMode="auto">
            <a:xfrm>
              <a:off x="7557" y="3146"/>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0" name="Freeform 95">
              <a:extLst>
                <a:ext uri="{FF2B5EF4-FFF2-40B4-BE49-F238E27FC236}">
                  <a16:creationId xmlns:a16="http://schemas.microsoft.com/office/drawing/2014/main" id="{2519BFB8-7A2A-9890-E575-D055E7E95194}"/>
                </a:ext>
              </a:extLst>
            </p:cNvPr>
            <p:cNvSpPr>
              <a:spLocks noGrp="1" noRot="1" noMove="1" noResize="1" noEditPoints="1" noAdjustHandles="1" noChangeArrowheads="1" noChangeShapeType="1"/>
            </p:cNvSpPr>
            <p:nvPr/>
          </p:nvSpPr>
          <p:spPr bwMode="auto">
            <a:xfrm>
              <a:off x="7180" y="3635"/>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1" name="Freeform 96">
              <a:extLst>
                <a:ext uri="{FF2B5EF4-FFF2-40B4-BE49-F238E27FC236}">
                  <a16:creationId xmlns:a16="http://schemas.microsoft.com/office/drawing/2014/main" id="{F6F17ED0-8B69-B006-AB2D-DB6E5464CB2E}"/>
                </a:ext>
              </a:extLst>
            </p:cNvPr>
            <p:cNvSpPr>
              <a:spLocks noGrp="1" noRot="1" noMove="1" noResize="1" noEditPoints="1" noAdjustHandles="1" noChangeArrowheads="1" noChangeShapeType="1"/>
            </p:cNvSpPr>
            <p:nvPr/>
          </p:nvSpPr>
          <p:spPr bwMode="auto">
            <a:xfrm>
              <a:off x="7054" y="36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2" name="Freeform 97">
              <a:extLst>
                <a:ext uri="{FF2B5EF4-FFF2-40B4-BE49-F238E27FC236}">
                  <a16:creationId xmlns:a16="http://schemas.microsoft.com/office/drawing/2014/main" id="{3ACA1434-5D5D-91D9-8EF1-BAA70CA3BCCF}"/>
                </a:ext>
              </a:extLst>
            </p:cNvPr>
            <p:cNvSpPr>
              <a:spLocks noGrp="1" noRot="1" noMove="1" noResize="1" noEditPoints="1" noAdjustHandles="1" noChangeArrowheads="1" noChangeShapeType="1"/>
            </p:cNvSpPr>
            <p:nvPr/>
          </p:nvSpPr>
          <p:spPr bwMode="auto">
            <a:xfrm>
              <a:off x="7054" y="2657"/>
              <a:ext cx="126"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3" name="Freeform 98">
              <a:extLst>
                <a:ext uri="{FF2B5EF4-FFF2-40B4-BE49-F238E27FC236}">
                  <a16:creationId xmlns:a16="http://schemas.microsoft.com/office/drawing/2014/main" id="{80D32F62-60FD-141B-0679-C3C88500D55F}"/>
                </a:ext>
              </a:extLst>
            </p:cNvPr>
            <p:cNvSpPr>
              <a:spLocks noGrp="1" noRot="1" noMove="1" noResize="1" noEditPoints="1" noAdjustHandles="1" noChangeArrowheads="1" noChangeShapeType="1"/>
            </p:cNvSpPr>
            <p:nvPr/>
          </p:nvSpPr>
          <p:spPr bwMode="auto">
            <a:xfrm>
              <a:off x="7180" y="3244"/>
              <a:ext cx="125"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4" name="Freeform 99">
              <a:extLst>
                <a:ext uri="{FF2B5EF4-FFF2-40B4-BE49-F238E27FC236}">
                  <a16:creationId xmlns:a16="http://schemas.microsoft.com/office/drawing/2014/main" id="{60F2D796-E8A6-768E-CEB6-99FEEA0927F4}"/>
                </a:ext>
              </a:extLst>
            </p:cNvPr>
            <p:cNvSpPr>
              <a:spLocks noGrp="1" noRot="1" noMove="1" noResize="1" noEditPoints="1" noAdjustHandles="1" noChangeArrowheads="1" noChangeShapeType="1"/>
            </p:cNvSpPr>
            <p:nvPr/>
          </p:nvSpPr>
          <p:spPr bwMode="auto">
            <a:xfrm>
              <a:off x="7557" y="4124"/>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5" name="Freeform 100">
              <a:extLst>
                <a:ext uri="{FF2B5EF4-FFF2-40B4-BE49-F238E27FC236}">
                  <a16:creationId xmlns:a16="http://schemas.microsoft.com/office/drawing/2014/main" id="{7ED49E5C-3CDA-E2CE-34F8-B1C4650DF91D}"/>
                </a:ext>
              </a:extLst>
            </p:cNvPr>
            <p:cNvSpPr>
              <a:spLocks noGrp="1" noRot="1" noMove="1" noResize="1" noEditPoints="1" noAdjustHandles="1" noChangeArrowheads="1" noChangeShapeType="1"/>
            </p:cNvSpPr>
            <p:nvPr/>
          </p:nvSpPr>
          <p:spPr bwMode="auto">
            <a:xfrm>
              <a:off x="7305" y="2265"/>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6" name="Freeform 101">
              <a:extLst>
                <a:ext uri="{FF2B5EF4-FFF2-40B4-BE49-F238E27FC236}">
                  <a16:creationId xmlns:a16="http://schemas.microsoft.com/office/drawing/2014/main" id="{D35AA2BD-1919-5742-AA04-109A52ED853C}"/>
                </a:ext>
              </a:extLst>
            </p:cNvPr>
            <p:cNvSpPr>
              <a:spLocks noGrp="1" noRot="1" noMove="1" noResize="1" noEditPoints="1" noAdjustHandles="1" noChangeArrowheads="1" noChangeShapeType="1"/>
            </p:cNvSpPr>
            <p:nvPr/>
          </p:nvSpPr>
          <p:spPr bwMode="auto">
            <a:xfrm>
              <a:off x="7431" y="3342"/>
              <a:ext cx="126" cy="195"/>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7" name="Freeform 102">
              <a:extLst>
                <a:ext uri="{FF2B5EF4-FFF2-40B4-BE49-F238E27FC236}">
                  <a16:creationId xmlns:a16="http://schemas.microsoft.com/office/drawing/2014/main" id="{AD48CFFC-2E82-A643-E733-2046A946750E}"/>
                </a:ext>
              </a:extLst>
            </p:cNvPr>
            <p:cNvSpPr>
              <a:spLocks noGrp="1" noRot="1" noMove="1" noResize="1" noEditPoints="1" noAdjustHandles="1" noChangeArrowheads="1" noChangeShapeType="1"/>
            </p:cNvSpPr>
            <p:nvPr/>
          </p:nvSpPr>
          <p:spPr bwMode="auto">
            <a:xfrm>
              <a:off x="6928" y="353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8" name="Freeform 103">
              <a:extLst>
                <a:ext uri="{FF2B5EF4-FFF2-40B4-BE49-F238E27FC236}">
                  <a16:creationId xmlns:a16="http://schemas.microsoft.com/office/drawing/2014/main" id="{9D253A1A-307D-E79D-39BB-6F5F05CD7491}"/>
                </a:ext>
              </a:extLst>
            </p:cNvPr>
            <p:cNvSpPr>
              <a:spLocks noGrp="1" noRot="1" noMove="1" noResize="1" noEditPoints="1" noAdjustHandles="1" noChangeArrowheads="1" noChangeShapeType="1"/>
            </p:cNvSpPr>
            <p:nvPr/>
          </p:nvSpPr>
          <p:spPr bwMode="auto">
            <a:xfrm>
              <a:off x="6928" y="314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9" name="Freeform 104">
              <a:extLst>
                <a:ext uri="{FF2B5EF4-FFF2-40B4-BE49-F238E27FC236}">
                  <a16:creationId xmlns:a16="http://schemas.microsoft.com/office/drawing/2014/main" id="{3B63F245-941C-468E-4927-D4109A81FB0A}"/>
                </a:ext>
              </a:extLst>
            </p:cNvPr>
            <p:cNvSpPr>
              <a:spLocks noGrp="1" noRot="1" noMove="1" noResize="1" noEditPoints="1" noAdjustHandles="1" noChangeArrowheads="1" noChangeShapeType="1"/>
            </p:cNvSpPr>
            <p:nvPr/>
          </p:nvSpPr>
          <p:spPr bwMode="auto">
            <a:xfrm>
              <a:off x="6928"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0" name="Freeform 105">
              <a:extLst>
                <a:ext uri="{FF2B5EF4-FFF2-40B4-BE49-F238E27FC236}">
                  <a16:creationId xmlns:a16="http://schemas.microsoft.com/office/drawing/2014/main" id="{6B99BC0D-033E-B026-1D57-E34F16C78C3A}"/>
                </a:ext>
              </a:extLst>
            </p:cNvPr>
            <p:cNvSpPr>
              <a:spLocks noGrp="1" noRot="1" noMove="1" noResize="1" noEditPoints="1" noAdjustHandles="1" noChangeArrowheads="1" noChangeShapeType="1"/>
            </p:cNvSpPr>
            <p:nvPr/>
          </p:nvSpPr>
          <p:spPr bwMode="auto">
            <a:xfrm>
              <a:off x="6802" y="3929"/>
              <a:ext cx="126"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1" name="Freeform 106">
              <a:extLst>
                <a:ext uri="{FF2B5EF4-FFF2-40B4-BE49-F238E27FC236}">
                  <a16:creationId xmlns:a16="http://schemas.microsoft.com/office/drawing/2014/main" id="{AE4F6820-F55C-CDF6-2848-60E02BDA6807}"/>
                </a:ext>
              </a:extLst>
            </p:cNvPr>
            <p:cNvSpPr>
              <a:spLocks noGrp="1" noRot="1" noMove="1" noResize="1" noEditPoints="1" noAdjustHandles="1" noChangeArrowheads="1" noChangeShapeType="1"/>
            </p:cNvSpPr>
            <p:nvPr/>
          </p:nvSpPr>
          <p:spPr bwMode="auto">
            <a:xfrm>
              <a:off x="6802" y="3831"/>
              <a:ext cx="126"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2" name="Freeform 107">
              <a:extLst>
                <a:ext uri="{FF2B5EF4-FFF2-40B4-BE49-F238E27FC236}">
                  <a16:creationId xmlns:a16="http://schemas.microsoft.com/office/drawing/2014/main" id="{B558AE51-AB5A-78EC-A1A3-58466FD62090}"/>
                </a:ext>
              </a:extLst>
            </p:cNvPr>
            <p:cNvSpPr>
              <a:spLocks noGrp="1" noRot="1" noMove="1" noResize="1" noEditPoints="1" noAdjustHandles="1" noChangeArrowheads="1" noChangeShapeType="1"/>
            </p:cNvSpPr>
            <p:nvPr/>
          </p:nvSpPr>
          <p:spPr bwMode="auto">
            <a:xfrm>
              <a:off x="7557" y="3244"/>
              <a:ext cx="125"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3" name="Freeform 108">
              <a:extLst>
                <a:ext uri="{FF2B5EF4-FFF2-40B4-BE49-F238E27FC236}">
                  <a16:creationId xmlns:a16="http://schemas.microsoft.com/office/drawing/2014/main" id="{EF855E3F-3593-E97F-E7A7-353FCF6E77A4}"/>
                </a:ext>
              </a:extLst>
            </p:cNvPr>
            <p:cNvSpPr>
              <a:spLocks noGrp="1" noRot="1" noMove="1" noResize="1" noEditPoints="1" noAdjustHandles="1" noChangeArrowheads="1" noChangeShapeType="1"/>
            </p:cNvSpPr>
            <p:nvPr/>
          </p:nvSpPr>
          <p:spPr bwMode="auto">
            <a:xfrm>
              <a:off x="7054" y="3831"/>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4" name="Freeform 109">
              <a:extLst>
                <a:ext uri="{FF2B5EF4-FFF2-40B4-BE49-F238E27FC236}">
                  <a16:creationId xmlns:a16="http://schemas.microsoft.com/office/drawing/2014/main" id="{AC292D9F-C6FD-0371-5997-A917291203FD}"/>
                </a:ext>
              </a:extLst>
            </p:cNvPr>
            <p:cNvSpPr>
              <a:spLocks noGrp="1" noRot="1" noMove="1" noResize="1" noEditPoints="1" noAdjustHandles="1" noChangeArrowheads="1" noChangeShapeType="1"/>
            </p:cNvSpPr>
            <p:nvPr/>
          </p:nvSpPr>
          <p:spPr bwMode="auto">
            <a:xfrm>
              <a:off x="7305" y="3537"/>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5" name="Freeform 110">
              <a:extLst>
                <a:ext uri="{FF2B5EF4-FFF2-40B4-BE49-F238E27FC236}">
                  <a16:creationId xmlns:a16="http://schemas.microsoft.com/office/drawing/2014/main" id="{5A1536B4-B834-2E26-3125-E7B1FA5242BA}"/>
                </a:ext>
              </a:extLst>
            </p:cNvPr>
            <p:cNvSpPr>
              <a:spLocks noGrp="1" noRot="1" noMove="1" noResize="1" noEditPoints="1" noAdjustHandles="1" noChangeArrowheads="1" noChangeShapeType="1"/>
            </p:cNvSpPr>
            <p:nvPr/>
          </p:nvSpPr>
          <p:spPr bwMode="auto">
            <a:xfrm>
              <a:off x="7054" y="3342"/>
              <a:ext cx="126" cy="195"/>
            </a:xfrm>
            <a:custGeom>
              <a:avLst/>
              <a:gdLst>
                <a:gd name="T0" fmla="*/ 554 w 554"/>
                <a:gd name="T1" fmla="*/ 433 h 865"/>
                <a:gd name="T2" fmla="*/ 0 w 554"/>
                <a:gd name="T3" fmla="*/ 865 h 865"/>
                <a:gd name="T4" fmla="*/ 0 w 554"/>
                <a:gd name="T5" fmla="*/ 433 h 865"/>
                <a:gd name="T6" fmla="*/ 0 w 554"/>
                <a:gd name="T7" fmla="*/ 0 h 865"/>
                <a:gd name="T8" fmla="*/ 554 w 554"/>
                <a:gd name="T9" fmla="*/ 433 h 865"/>
              </a:gdLst>
              <a:ahLst/>
              <a:cxnLst>
                <a:cxn ang="0">
                  <a:pos x="T0" y="T1"/>
                </a:cxn>
                <a:cxn ang="0">
                  <a:pos x="T2" y="T3"/>
                </a:cxn>
                <a:cxn ang="0">
                  <a:pos x="T4" y="T5"/>
                </a:cxn>
                <a:cxn ang="0">
                  <a:pos x="T6" y="T7"/>
                </a:cxn>
                <a:cxn ang="0">
                  <a:pos x="T8" y="T9"/>
                </a:cxn>
              </a:cxnLst>
              <a:rect l="0" t="0" r="r" b="b"/>
              <a:pathLst>
                <a:path w="554" h="865">
                  <a:moveTo>
                    <a:pt x="554" y="433"/>
                  </a:moveTo>
                  <a:lnTo>
                    <a:pt x="0" y="865"/>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6" name="Freeform 111">
              <a:extLst>
                <a:ext uri="{FF2B5EF4-FFF2-40B4-BE49-F238E27FC236}">
                  <a16:creationId xmlns:a16="http://schemas.microsoft.com/office/drawing/2014/main" id="{2FE774CE-0094-D323-9919-E73BED36E896}"/>
                </a:ext>
              </a:extLst>
            </p:cNvPr>
            <p:cNvSpPr>
              <a:spLocks noGrp="1" noRot="1" noMove="1" noResize="1" noEditPoints="1" noAdjustHandles="1" noChangeArrowheads="1" noChangeShapeType="1"/>
            </p:cNvSpPr>
            <p:nvPr/>
          </p:nvSpPr>
          <p:spPr bwMode="auto">
            <a:xfrm>
              <a:off x="6928" y="4124"/>
              <a:ext cx="126" cy="196"/>
            </a:xfrm>
            <a:custGeom>
              <a:avLst/>
              <a:gdLst>
                <a:gd name="T0" fmla="*/ 555 w 555"/>
                <a:gd name="T1" fmla="*/ 0 h 866"/>
                <a:gd name="T2" fmla="*/ 555 w 555"/>
                <a:gd name="T3" fmla="*/ 433 h 866"/>
                <a:gd name="T4" fmla="*/ 555 w 555"/>
                <a:gd name="T5" fmla="*/ 866 h 866"/>
                <a:gd name="T6" fmla="*/ 0 w 555"/>
                <a:gd name="T7" fmla="*/ 433 h 866"/>
                <a:gd name="T8" fmla="*/ 555 w 555"/>
                <a:gd name="T9" fmla="*/ 0 h 866"/>
              </a:gdLst>
              <a:ahLst/>
              <a:cxnLst>
                <a:cxn ang="0">
                  <a:pos x="T0" y="T1"/>
                </a:cxn>
                <a:cxn ang="0">
                  <a:pos x="T2" y="T3"/>
                </a:cxn>
                <a:cxn ang="0">
                  <a:pos x="T4" y="T5"/>
                </a:cxn>
                <a:cxn ang="0">
                  <a:pos x="T6" y="T7"/>
                </a:cxn>
                <a:cxn ang="0">
                  <a:pos x="T8" y="T9"/>
                </a:cxn>
              </a:cxnLst>
              <a:rect l="0" t="0" r="r" b="b"/>
              <a:pathLst>
                <a:path w="555" h="866">
                  <a:moveTo>
                    <a:pt x="555" y="0"/>
                  </a:moveTo>
                  <a:lnTo>
                    <a:pt x="555" y="433"/>
                  </a:lnTo>
                  <a:lnTo>
                    <a:pt x="555" y="866"/>
                  </a:lnTo>
                  <a:lnTo>
                    <a:pt x="0" y="433"/>
                  </a:lnTo>
                  <a:lnTo>
                    <a:pt x="555"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7" name="Freeform 112">
              <a:extLst>
                <a:ext uri="{FF2B5EF4-FFF2-40B4-BE49-F238E27FC236}">
                  <a16:creationId xmlns:a16="http://schemas.microsoft.com/office/drawing/2014/main" id="{085747FF-C00F-776B-4E13-AD5C8DCE65C8}"/>
                </a:ext>
              </a:extLst>
            </p:cNvPr>
            <p:cNvSpPr>
              <a:spLocks noGrp="1" noRot="1" noMove="1" noResize="1" noEditPoints="1" noAdjustHandles="1" noChangeArrowheads="1" noChangeShapeType="1"/>
            </p:cNvSpPr>
            <p:nvPr/>
          </p:nvSpPr>
          <p:spPr bwMode="auto">
            <a:xfrm>
              <a:off x="6677" y="3929"/>
              <a:ext cx="125"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8" name="Freeform 113">
              <a:extLst>
                <a:ext uri="{FF2B5EF4-FFF2-40B4-BE49-F238E27FC236}">
                  <a16:creationId xmlns:a16="http://schemas.microsoft.com/office/drawing/2014/main" id="{17817973-FE65-A598-3D2D-225D6599E78A}"/>
                </a:ext>
              </a:extLst>
            </p:cNvPr>
            <p:cNvSpPr>
              <a:spLocks noGrp="1" noRot="1" noMove="1" noResize="1" noEditPoints="1" noAdjustHandles="1" noChangeArrowheads="1" noChangeShapeType="1"/>
            </p:cNvSpPr>
            <p:nvPr/>
          </p:nvSpPr>
          <p:spPr bwMode="auto">
            <a:xfrm>
              <a:off x="6677" y="3733"/>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9" name="Freeform 114">
              <a:extLst>
                <a:ext uri="{FF2B5EF4-FFF2-40B4-BE49-F238E27FC236}">
                  <a16:creationId xmlns:a16="http://schemas.microsoft.com/office/drawing/2014/main" id="{02EDAA47-59B8-20E6-CFED-C8BE54E9C7E5}"/>
                </a:ext>
              </a:extLst>
            </p:cNvPr>
            <p:cNvSpPr>
              <a:spLocks noGrp="1" noRot="1" noMove="1" noResize="1" noEditPoints="1" noAdjustHandles="1" noChangeArrowheads="1" noChangeShapeType="1"/>
            </p:cNvSpPr>
            <p:nvPr/>
          </p:nvSpPr>
          <p:spPr bwMode="auto">
            <a:xfrm>
              <a:off x="7431" y="3929"/>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0" name="Freeform 115">
              <a:extLst>
                <a:ext uri="{FF2B5EF4-FFF2-40B4-BE49-F238E27FC236}">
                  <a16:creationId xmlns:a16="http://schemas.microsoft.com/office/drawing/2014/main" id="{D9B98A9D-9255-5613-E9AB-5CA710133FCB}"/>
                </a:ext>
              </a:extLst>
            </p:cNvPr>
            <p:cNvSpPr>
              <a:spLocks noGrp="1" noRot="1" noMove="1" noResize="1" noEditPoints="1" noAdjustHandles="1" noChangeArrowheads="1" noChangeShapeType="1"/>
            </p:cNvSpPr>
            <p:nvPr/>
          </p:nvSpPr>
          <p:spPr bwMode="auto">
            <a:xfrm>
              <a:off x="7305" y="3929"/>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1" name="Freeform 116">
              <a:extLst>
                <a:ext uri="{FF2B5EF4-FFF2-40B4-BE49-F238E27FC236}">
                  <a16:creationId xmlns:a16="http://schemas.microsoft.com/office/drawing/2014/main" id="{8A5DED03-EFCC-D9C6-1040-003B109C9E4B}"/>
                </a:ext>
              </a:extLst>
            </p:cNvPr>
            <p:cNvSpPr>
              <a:spLocks noGrp="1" noRot="1" noMove="1" noResize="1" noEditPoints="1" noAdjustHandles="1" noChangeArrowheads="1" noChangeShapeType="1"/>
            </p:cNvSpPr>
            <p:nvPr/>
          </p:nvSpPr>
          <p:spPr bwMode="auto">
            <a:xfrm>
              <a:off x="7305" y="402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2" name="Freeform 117">
              <a:extLst>
                <a:ext uri="{FF2B5EF4-FFF2-40B4-BE49-F238E27FC236}">
                  <a16:creationId xmlns:a16="http://schemas.microsoft.com/office/drawing/2014/main" id="{698A58E0-55CD-FF68-A0EE-2CDD98726384}"/>
                </a:ext>
              </a:extLst>
            </p:cNvPr>
            <p:cNvSpPr>
              <a:spLocks noGrp="1" noRot="1" noMove="1" noResize="1" noEditPoints="1" noAdjustHandles="1" noChangeArrowheads="1" noChangeShapeType="1"/>
            </p:cNvSpPr>
            <p:nvPr/>
          </p:nvSpPr>
          <p:spPr bwMode="auto">
            <a:xfrm>
              <a:off x="5923" y="3929"/>
              <a:ext cx="125"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
        <p:nvSpPr>
          <p:cNvPr id="10" name="Headline fix">
            <a:extLst>
              <a:ext uri="{FF2B5EF4-FFF2-40B4-BE49-F238E27FC236}">
                <a16:creationId xmlns:a16="http://schemas.microsoft.com/office/drawing/2014/main" id="{D071A144-A47C-9DE3-F4DF-FD5AE6BF3A3A}"/>
              </a:ext>
            </a:extLst>
          </p:cNvPr>
          <p:cNvSpPr txBox="1">
            <a:spLocks/>
          </p:cNvSpPr>
          <p:nvPr/>
        </p:nvSpPr>
        <p:spPr>
          <a:xfrm>
            <a:off x="2019300" y="1185980"/>
            <a:ext cx="6910501" cy="57600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Arial" panose="020B0604020202020204" pitchFamily="34" charset="0"/>
              <a:buNone/>
              <a:defRPr sz="2500" b="1" kern="1200">
                <a:solidFill>
                  <a:schemeClr val="tx2"/>
                </a:solidFill>
                <a:latin typeface="+mn-lt"/>
                <a:ea typeface="+mj-ea"/>
                <a:cs typeface="+mj-cs"/>
              </a:defRPr>
            </a:lvl1pPr>
          </a:lstStyle>
          <a:p>
            <a:r>
              <a:rPr lang="de-DE" sz="3000" dirty="0"/>
              <a:t>Gliederung</a:t>
            </a:r>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a:xfrm>
            <a:off x="2019600" y="6414770"/>
            <a:ext cx="25400" cy="185738"/>
          </a:xfrm>
        </p:spPr>
        <p:txBody>
          <a:bodyPr/>
          <a:lstStyle>
            <a:lvl1pPr>
              <a:defRPr/>
            </a:lvl1pPr>
          </a:lstStyle>
          <a:p>
            <a:endParaRPr lang="de-DE"/>
          </a:p>
        </p:txBody>
      </p:sp>
      <p:sp>
        <p:nvSpPr>
          <p:cNvPr id="4" name="Text">
            <a:extLst>
              <a:ext uri="{FF2B5EF4-FFF2-40B4-BE49-F238E27FC236}">
                <a16:creationId xmlns:a16="http://schemas.microsoft.com/office/drawing/2014/main" id="{B7447F73-5FB5-3941-EA01-93DBF96CC69C}"/>
              </a:ext>
            </a:extLst>
          </p:cNvPr>
          <p:cNvSpPr>
            <a:spLocks noGrp="1"/>
          </p:cNvSpPr>
          <p:nvPr>
            <p:ph type="body" orient="vert" idx="1" hasCustomPrompt="1"/>
          </p:nvPr>
        </p:nvSpPr>
        <p:spPr>
          <a:xfrm>
            <a:off x="2019300" y="1935163"/>
            <a:ext cx="8975725" cy="3833812"/>
          </a:xfrm>
          <a:prstGeom prst="rect">
            <a:avLst/>
          </a:prstGeom>
        </p:spPr>
        <p:txBody>
          <a:bodyPr vert="horz" numCol="1"/>
          <a:lstStyle>
            <a:lvl1pPr marL="396000" indent="-396000">
              <a:lnSpc>
                <a:spcPct val="100000"/>
              </a:lnSpc>
              <a:spcBef>
                <a:spcPts val="2500"/>
              </a:spcBef>
              <a:spcAft>
                <a:spcPts val="0"/>
              </a:spcAft>
              <a:buClr>
                <a:schemeClr val="tx2"/>
              </a:buClr>
              <a:buFont typeface="+mj-lt"/>
              <a:buAutoNum type="arabicPeriod"/>
              <a:defRPr sz="2000" b="1">
                <a:solidFill>
                  <a:schemeClr val="tx1"/>
                </a:solidFill>
              </a:defRPr>
            </a:lvl1pPr>
            <a:lvl2pPr marL="720000" indent="-288000">
              <a:lnSpc>
                <a:spcPct val="100000"/>
              </a:lnSpc>
              <a:spcBef>
                <a:spcPts val="200"/>
              </a:spcBef>
              <a:spcAft>
                <a:spcPts val="100"/>
              </a:spcAft>
              <a:buClr>
                <a:schemeClr val="tx2"/>
              </a:buClr>
              <a:buFont typeface="+mj-lt"/>
              <a:buAutoNum type="alphaLcPeriod"/>
              <a:defRPr/>
            </a:lvl2pPr>
            <a:lvl3pPr marL="1008000" indent="-288000">
              <a:lnSpc>
                <a:spcPct val="100000"/>
              </a:lnSpc>
              <a:spcBef>
                <a:spcPts val="400"/>
              </a:spcBef>
              <a:spcAft>
                <a:spcPts val="0"/>
              </a:spcAft>
              <a:buClr>
                <a:schemeClr val="tx2"/>
              </a:buClr>
              <a:buFont typeface="+mj-lt"/>
              <a:buAutoNum type="romanLcPeriod"/>
              <a:defRPr/>
            </a:lvl3pPr>
            <a:lvl4pPr marL="1008000" indent="-288000">
              <a:lnSpc>
                <a:spcPct val="100000"/>
              </a:lnSpc>
              <a:spcBef>
                <a:spcPts val="400"/>
              </a:spcBef>
              <a:spcAft>
                <a:spcPts val="0"/>
              </a:spcAft>
              <a:buClr>
                <a:schemeClr val="tx2"/>
              </a:buClr>
              <a:buFont typeface="+mj-lt"/>
              <a:buAutoNum type="romanLcPeriod"/>
              <a:defRPr sz="1600"/>
            </a:lvl4pPr>
            <a:lvl5pPr marL="1008000" indent="-288000">
              <a:lnSpc>
                <a:spcPct val="100000"/>
              </a:lnSpc>
              <a:spcBef>
                <a:spcPts val="400"/>
              </a:spcBef>
              <a:spcAft>
                <a:spcPts val="0"/>
              </a:spcAft>
              <a:buClr>
                <a:schemeClr val="tx2"/>
              </a:buClr>
              <a:buFont typeface="+mj-lt"/>
              <a:buAutoNum type="romanLcPeriod"/>
              <a:defRPr sz="1600"/>
            </a:lvl5pPr>
            <a:lvl6pPr marL="1008000" indent="-288000">
              <a:lnSpc>
                <a:spcPct val="100000"/>
              </a:lnSpc>
              <a:spcBef>
                <a:spcPts val="400"/>
              </a:spcBef>
              <a:spcAft>
                <a:spcPts val="0"/>
              </a:spcAft>
              <a:buClr>
                <a:schemeClr val="tx2"/>
              </a:buClr>
              <a:buFont typeface="+mj-lt"/>
              <a:buAutoNum type="romanLcPeriod"/>
              <a:defRPr sz="1600"/>
            </a:lvl6pPr>
            <a:lvl7pPr marL="1008000" indent="-288000">
              <a:lnSpc>
                <a:spcPct val="100000"/>
              </a:lnSpc>
              <a:spcBef>
                <a:spcPts val="400"/>
              </a:spcBef>
              <a:spcAft>
                <a:spcPts val="0"/>
              </a:spcAft>
              <a:buClr>
                <a:schemeClr val="tx2"/>
              </a:buClr>
              <a:buFont typeface="+mj-lt"/>
              <a:buAutoNum type="romanLcPeriod"/>
              <a:defRPr sz="1600"/>
            </a:lvl7pPr>
            <a:lvl8pPr marL="1008000" indent="-288000">
              <a:lnSpc>
                <a:spcPct val="100000"/>
              </a:lnSpc>
              <a:spcBef>
                <a:spcPts val="400"/>
              </a:spcBef>
              <a:spcAft>
                <a:spcPts val="0"/>
              </a:spcAft>
              <a:buClr>
                <a:schemeClr val="tx2"/>
              </a:buClr>
              <a:buFont typeface="+mj-lt"/>
              <a:buAutoNum type="romanLcPeriod"/>
              <a:defRPr sz="1600"/>
            </a:lvl8pPr>
            <a:lvl9pPr marL="1008000" indent="-288000">
              <a:lnSpc>
                <a:spcPct val="100000"/>
              </a:lnSpc>
              <a:spcBef>
                <a:spcPts val="400"/>
              </a:spcBef>
              <a:spcAft>
                <a:spcPts val="0"/>
              </a:spcAft>
              <a:buClr>
                <a:schemeClr val="tx2"/>
              </a:buClr>
              <a:buFont typeface="+mj-lt"/>
              <a:buAutoNum type="romanLcPeriod"/>
              <a:defRPr sz="1600"/>
            </a:lvl9pPr>
          </a:lstStyle>
          <a:p>
            <a:pPr lvl="0"/>
            <a:r>
              <a:rPr lang="de-DE" dirty="0"/>
              <a:t>Bitte fügen Sie hier Ihren Gliederungspunkt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68" name="Foliennummer">
            <a:extLst>
              <a:ext uri="{FF2B5EF4-FFF2-40B4-BE49-F238E27FC236}">
                <a16:creationId xmlns:a16="http://schemas.microsoft.com/office/drawing/2014/main" id="{A3FA4987-66F9-4A45-834E-A36F2E771A3F}"/>
              </a:ext>
            </a:extLst>
          </p:cNvPr>
          <p:cNvSpPr>
            <a:spLocks noGrp="1"/>
          </p:cNvSpPr>
          <p:nvPr>
            <p:ph type="sldNum" sz="quarter" idx="12"/>
          </p:nvPr>
        </p:nvSpPr>
        <p:spPr>
          <a:xfrm>
            <a:off x="11089560" y="7200000"/>
            <a:ext cx="504000" cy="185738"/>
          </a:xfrm>
          <a:solidFill>
            <a:srgbClr val="E6E6E6"/>
          </a:solidFill>
        </p:spPr>
        <p:txBody>
          <a:bodyPr/>
          <a:lstStyle>
            <a:lvl1pPr>
              <a:defRPr>
                <a:solidFill>
                  <a:srgbClr val="E6E6E6"/>
                </a:solidFill>
              </a:defRPr>
            </a:lvl1pPr>
          </a:lstStyle>
          <a:p>
            <a:fld id="{B686F226-E370-48AE-A960-17C6AF14E8EB}" type="slidenum">
              <a:rPr lang="de-DE" smtClean="0"/>
              <a:t>‹Nr.›</a:t>
            </a:fld>
            <a:endParaRPr lang="de-DE"/>
          </a:p>
        </p:txBody>
      </p:sp>
    </p:spTree>
    <p:extLst>
      <p:ext uri="{BB962C8B-B14F-4D97-AF65-F5344CB8AC3E}">
        <p14:creationId xmlns:p14="http://schemas.microsoft.com/office/powerpoint/2010/main" val="785936705"/>
      </p:ext>
    </p:extLst>
  </p:cSld>
  <p:clrMapOvr>
    <a:masterClrMapping/>
  </p:clrMapOvr>
  <p:extLst mod="1">
    <p:ext uri="{DCECCB84-F9BA-43D5-87BE-67443E8EF086}">
      <p15:sldGuideLst xmlns:p15="http://schemas.microsoft.com/office/powerpoint/2012/main">
        <p15:guide id="1" orient="horz" pos="3634">
          <p15:clr>
            <a:srgbClr val="000000"/>
          </p15:clr>
        </p15:guide>
        <p15:guide id="2" pos="7415">
          <p15:clr>
            <a:srgbClr val="000000"/>
          </p15:clr>
        </p15:guide>
        <p15:guide id="3" pos="1272">
          <p15:clr>
            <a:srgbClr val="000000"/>
          </p15:clr>
        </p15:guide>
        <p15:guide id="4" orient="horz" pos="1219">
          <p15:clr>
            <a:srgbClr val="000000"/>
          </p15:clr>
        </p15:guide>
        <p15:guide id="5" orient="horz" pos="785">
          <p15:clr>
            <a:srgbClr val="00000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rennseite">
    <p:spTree>
      <p:nvGrpSpPr>
        <p:cNvPr id="1" name=""/>
        <p:cNvGrpSpPr/>
        <p:nvPr/>
      </p:nvGrpSpPr>
      <p:grpSpPr>
        <a:xfrm>
          <a:off x="0" y="0"/>
          <a:ext cx="0" cy="0"/>
          <a:chOff x="0" y="0"/>
          <a:chExt cx="0" cy="0"/>
        </a:xfrm>
      </p:grpSpPr>
      <p:grpSp>
        <p:nvGrpSpPr>
          <p:cNvPr id="16" name="Regieanweisungen">
            <a:extLst>
              <a:ext uri="{FF2B5EF4-FFF2-40B4-BE49-F238E27FC236}">
                <a16:creationId xmlns:a16="http://schemas.microsoft.com/office/drawing/2014/main" id="{A0E88DAC-35D2-13AD-F1D4-80A29548CB02}"/>
              </a:ext>
            </a:extLst>
          </p:cNvPr>
          <p:cNvGrpSpPr/>
          <p:nvPr/>
        </p:nvGrpSpPr>
        <p:grpSpPr>
          <a:xfrm>
            <a:off x="421200" y="-360000"/>
            <a:ext cx="13834800" cy="1584000"/>
            <a:chOff x="421200" y="-360000"/>
            <a:chExt cx="13834800" cy="1584000"/>
          </a:xfrm>
          <a:solidFill>
            <a:srgbClr val="E9ECF0"/>
          </a:solidFill>
        </p:grpSpPr>
        <p:sp>
          <p:nvSpPr>
            <p:cNvPr id="17" name="Zurücksetzen">
              <a:extLst>
                <a:ext uri="{FF2B5EF4-FFF2-40B4-BE49-F238E27FC236}">
                  <a16:creationId xmlns:a16="http://schemas.microsoft.com/office/drawing/2014/main" id="{E78FB3AC-DD2E-B916-8136-269322F2289C}"/>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18" name="Layoutwechsel">
              <a:extLst>
                <a:ext uri="{FF2B5EF4-FFF2-40B4-BE49-F238E27FC236}">
                  <a16:creationId xmlns:a16="http://schemas.microsoft.com/office/drawing/2014/main" id="{A23EC7EB-8516-DD92-D77D-62732A897B0C}"/>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19" name="Hilfslinien">
              <a:extLst>
                <a:ext uri="{FF2B5EF4-FFF2-40B4-BE49-F238E27FC236}">
                  <a16:creationId xmlns:a16="http://schemas.microsoft.com/office/drawing/2014/main" id="{DAD026FF-9223-93CD-1B21-DB5940638AEF}"/>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21" name="Hilfslinien">
              <a:extLst>
                <a:ext uri="{FF2B5EF4-FFF2-40B4-BE49-F238E27FC236}">
                  <a16:creationId xmlns:a16="http://schemas.microsoft.com/office/drawing/2014/main" id="{D7379DC6-D1FF-CCAC-8E25-7D2FB9A5B4EA}"/>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 </a:t>
              </a:r>
              <a:r>
                <a:rPr kumimoji="0" lang="de-DE" sz="1000" b="1" i="0" u="none" strike="noStrike" kern="1200" cap="none" spc="0" normalizeH="0" baseline="0" noProof="0" dirty="0">
                  <a:ln>
                    <a:noFill/>
                  </a:ln>
                  <a:solidFill>
                    <a:schemeClr val="tx1"/>
                  </a:solidFill>
                  <a:effectLst/>
                  <a:uLnTx/>
                  <a:uFillTx/>
                  <a:latin typeface="+mn-lt"/>
                  <a:ea typeface="+mn-ea"/>
                  <a:cs typeface="+mn-cs"/>
                </a:rPr>
                <a:t>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grpSp>
      <p:sp>
        <p:nvSpPr>
          <p:cNvPr id="272" name="Fähnchen Hinweis">
            <a:extLst>
              <a:ext uri="{FF2B5EF4-FFF2-40B4-BE49-F238E27FC236}">
                <a16:creationId xmlns:a16="http://schemas.microsoft.com/office/drawing/2014/main" id="{B838887D-824F-53BC-CC0C-D4D9373FD8F8}"/>
              </a:ext>
            </a:extLst>
          </p:cNvPr>
          <p:cNvSpPr txBox="1"/>
          <p:nvPr/>
        </p:nvSpPr>
        <p:spPr>
          <a:xfrm rot="10800000" flipH="1" flipV="1">
            <a:off x="12348000" y="1295998"/>
            <a:ext cx="1908000" cy="1332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Trennseiten mit Fähnchen bitte nur </a:t>
            </a:r>
            <a:r>
              <a:rPr lang="de-DE" sz="1000" b="1" baseline="0" dirty="0">
                <a:solidFill>
                  <a:schemeClr val="tx1"/>
                </a:solidFill>
                <a:latin typeface="+mn-lt"/>
              </a:rPr>
              <a:t>für Hauptkapitel </a:t>
            </a:r>
            <a:r>
              <a:rPr lang="de-DE" sz="1000" b="0" baseline="0" dirty="0">
                <a:solidFill>
                  <a:schemeClr val="tx1"/>
                </a:solidFill>
                <a:latin typeface="+mn-lt"/>
              </a:rPr>
              <a:t>verwenden.</a:t>
            </a:r>
            <a:br>
              <a:rPr lang="de-DE" sz="1000" b="0" baseline="0" dirty="0">
                <a:solidFill>
                  <a:schemeClr val="tx1"/>
                </a:solidFill>
                <a:latin typeface="+mn-lt"/>
              </a:rPr>
            </a:br>
            <a:br>
              <a:rPr lang="de-DE" sz="1000" b="0" baseline="0" dirty="0">
                <a:solidFill>
                  <a:schemeClr val="tx1"/>
                </a:solidFill>
                <a:latin typeface="+mn-lt"/>
              </a:rPr>
            </a:br>
            <a:r>
              <a:rPr lang="de-DE" sz="1000" b="0" baseline="0" dirty="0">
                <a:solidFill>
                  <a:schemeClr val="tx1"/>
                </a:solidFill>
                <a:latin typeface="+mn-lt"/>
              </a:rPr>
              <a:t>Bei Bedarf kann </a:t>
            </a:r>
            <a:r>
              <a:rPr lang="de-DE" sz="1000" b="1" baseline="0" dirty="0">
                <a:solidFill>
                  <a:schemeClr val="tx1"/>
                </a:solidFill>
                <a:latin typeface="+mn-lt"/>
              </a:rPr>
              <a:t>das Fähnchen gelöscht</a:t>
            </a:r>
            <a:r>
              <a:rPr lang="de-DE" sz="1000" b="0" baseline="0" dirty="0">
                <a:solidFill>
                  <a:schemeClr val="tx1"/>
                </a:solidFill>
                <a:latin typeface="+mn-lt"/>
              </a:rPr>
              <a:t>, aber nicht verschoben, kopiert oder skaliert werden.</a:t>
            </a:r>
          </a:p>
        </p:txBody>
      </p:sp>
      <p:grpSp>
        <p:nvGrpSpPr>
          <p:cNvPr id="22" name="Grafik">
            <a:extLst>
              <a:ext uri="{FF2B5EF4-FFF2-40B4-BE49-F238E27FC236}">
                <a16:creationId xmlns:a16="http://schemas.microsoft.com/office/drawing/2014/main" id="{AE9EA625-A0A8-BC48-3052-020AC9737C2C}"/>
              </a:ext>
            </a:extLst>
          </p:cNvPr>
          <p:cNvGrpSpPr>
            <a:grpSpLocks noGrp="1" noUngrp="1" noRot="1" noChangeAspect="1" noMove="1" noResize="1"/>
          </p:cNvGrpSpPr>
          <p:nvPr/>
        </p:nvGrpSpPr>
        <p:grpSpPr bwMode="auto">
          <a:xfrm>
            <a:off x="0" y="3597275"/>
            <a:ext cx="12192000" cy="3260725"/>
            <a:chOff x="2" y="2266"/>
            <a:chExt cx="7680" cy="2054"/>
          </a:xfrm>
        </p:grpSpPr>
        <p:grpSp>
          <p:nvGrpSpPr>
            <p:cNvPr id="24" name="Group 205">
              <a:extLst>
                <a:ext uri="{FF2B5EF4-FFF2-40B4-BE49-F238E27FC236}">
                  <a16:creationId xmlns:a16="http://schemas.microsoft.com/office/drawing/2014/main" id="{DB7E36F8-2A11-641F-DE4A-144302808E1B}"/>
                </a:ext>
              </a:extLst>
            </p:cNvPr>
            <p:cNvGrpSpPr>
              <a:grpSpLocks noGrp="1" noUngrp="1" noRot="1" noMove="1" noResize="1"/>
            </p:cNvGrpSpPr>
            <p:nvPr/>
          </p:nvGrpSpPr>
          <p:grpSpPr bwMode="auto">
            <a:xfrm>
              <a:off x="2" y="2266"/>
              <a:ext cx="7680" cy="2054"/>
              <a:chOff x="2" y="2266"/>
              <a:chExt cx="7680" cy="2054"/>
            </a:xfrm>
          </p:grpSpPr>
          <p:sp>
            <p:nvSpPr>
              <p:cNvPr id="72" name="Freeform 5">
                <a:extLst>
                  <a:ext uri="{FF2B5EF4-FFF2-40B4-BE49-F238E27FC236}">
                    <a16:creationId xmlns:a16="http://schemas.microsoft.com/office/drawing/2014/main" id="{78269A4A-28D8-D366-E429-2214C87DE7B1}"/>
                  </a:ext>
                </a:extLst>
              </p:cNvPr>
              <p:cNvSpPr>
                <a:spLocks noGrp="1" noRot="1" noMove="1" noResize="1" noEditPoints="1" noAdjustHandles="1" noChangeArrowheads="1" noChangeShapeType="1"/>
              </p:cNvSpPr>
              <p:nvPr/>
            </p:nvSpPr>
            <p:spPr bwMode="auto">
              <a:xfrm>
                <a:off x="6802" y="3733"/>
                <a:ext cx="126" cy="196"/>
              </a:xfrm>
              <a:custGeom>
                <a:avLst/>
                <a:gdLst>
                  <a:gd name="T0" fmla="*/ 555 w 555"/>
                  <a:gd name="T1" fmla="*/ 433 h 866"/>
                  <a:gd name="T2" fmla="*/ 0 w 555"/>
                  <a:gd name="T3" fmla="*/ 0 h 866"/>
                  <a:gd name="T4" fmla="*/ 0 w 555"/>
                  <a:gd name="T5" fmla="*/ 433 h 866"/>
                  <a:gd name="T6" fmla="*/ 0 w 555"/>
                  <a:gd name="T7" fmla="*/ 866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0"/>
                    </a:lnTo>
                    <a:lnTo>
                      <a:pt x="0" y="433"/>
                    </a:lnTo>
                    <a:lnTo>
                      <a:pt x="0" y="866"/>
                    </a:lnTo>
                    <a:lnTo>
                      <a:pt x="555" y="433"/>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3" name="Freeform 6">
                <a:extLst>
                  <a:ext uri="{FF2B5EF4-FFF2-40B4-BE49-F238E27FC236}">
                    <a16:creationId xmlns:a16="http://schemas.microsoft.com/office/drawing/2014/main" id="{9F2BA44C-228C-33F1-0CB1-917D47A453DD}"/>
                  </a:ext>
                </a:extLst>
              </p:cNvPr>
              <p:cNvSpPr>
                <a:spLocks noGrp="1" noRot="1" noMove="1" noResize="1" noEditPoints="1" noAdjustHandles="1" noChangeArrowheads="1" noChangeShapeType="1"/>
              </p:cNvSpPr>
              <p:nvPr/>
            </p:nvSpPr>
            <p:spPr bwMode="auto">
              <a:xfrm>
                <a:off x="6425" y="3635"/>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B9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4" name="Freeform 7">
                <a:extLst>
                  <a:ext uri="{FF2B5EF4-FFF2-40B4-BE49-F238E27FC236}">
                    <a16:creationId xmlns:a16="http://schemas.microsoft.com/office/drawing/2014/main" id="{B083006A-BE0E-F6F5-82E0-FD1C3F4AFC41}"/>
                  </a:ext>
                </a:extLst>
              </p:cNvPr>
              <p:cNvSpPr>
                <a:spLocks noGrp="1" noRot="1" noMove="1" noResize="1" noEditPoints="1" noAdjustHandles="1" noChangeArrowheads="1" noChangeShapeType="1"/>
              </p:cNvSpPr>
              <p:nvPr/>
            </p:nvSpPr>
            <p:spPr bwMode="auto">
              <a:xfrm>
                <a:off x="6551" y="4027"/>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5" name="Freeform 8">
                <a:extLst>
                  <a:ext uri="{FF2B5EF4-FFF2-40B4-BE49-F238E27FC236}">
                    <a16:creationId xmlns:a16="http://schemas.microsoft.com/office/drawing/2014/main" id="{BAA3C703-DA0A-DBCF-C2C9-63DE4B666030}"/>
                  </a:ext>
                </a:extLst>
              </p:cNvPr>
              <p:cNvSpPr>
                <a:spLocks noGrp="1" noRot="1" noMove="1" noResize="1" noEditPoints="1" noAdjustHandles="1" noChangeArrowheads="1" noChangeShapeType="1"/>
              </p:cNvSpPr>
              <p:nvPr/>
            </p:nvSpPr>
            <p:spPr bwMode="auto">
              <a:xfrm>
                <a:off x="6551" y="3342"/>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6" name="Freeform 9">
                <a:extLst>
                  <a:ext uri="{FF2B5EF4-FFF2-40B4-BE49-F238E27FC236}">
                    <a16:creationId xmlns:a16="http://schemas.microsoft.com/office/drawing/2014/main" id="{4E979E3B-973E-8B95-43FE-ECF3BF1A3BA8}"/>
                  </a:ext>
                </a:extLst>
              </p:cNvPr>
              <p:cNvSpPr>
                <a:spLocks noGrp="1" noRot="1" noMove="1" noResize="1" noEditPoints="1" noAdjustHandles="1" noChangeArrowheads="1" noChangeShapeType="1"/>
              </p:cNvSpPr>
              <p:nvPr/>
            </p:nvSpPr>
            <p:spPr bwMode="auto">
              <a:xfrm>
                <a:off x="6677" y="3635"/>
                <a:ext cx="125"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7" name="Freeform 10">
                <a:extLst>
                  <a:ext uri="{FF2B5EF4-FFF2-40B4-BE49-F238E27FC236}">
                    <a16:creationId xmlns:a16="http://schemas.microsoft.com/office/drawing/2014/main" id="{B58A4268-60AC-03B3-2568-19D804C5E09B}"/>
                  </a:ext>
                </a:extLst>
              </p:cNvPr>
              <p:cNvSpPr>
                <a:spLocks noGrp="1" noRot="1" noMove="1" noResize="1" noEditPoints="1" noAdjustHandles="1" noChangeArrowheads="1" noChangeShapeType="1"/>
              </p:cNvSpPr>
              <p:nvPr/>
            </p:nvSpPr>
            <p:spPr bwMode="auto">
              <a:xfrm>
                <a:off x="6677" y="3537"/>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Freeform 11">
                <a:extLst>
                  <a:ext uri="{FF2B5EF4-FFF2-40B4-BE49-F238E27FC236}">
                    <a16:creationId xmlns:a16="http://schemas.microsoft.com/office/drawing/2014/main" id="{A3C02A03-0AE5-BA23-F7E7-31E5888EAB59}"/>
                  </a:ext>
                </a:extLst>
              </p:cNvPr>
              <p:cNvSpPr>
                <a:spLocks noGrp="1" noRot="1" noMove="1" noResize="1" noEditPoints="1" noAdjustHandles="1" noChangeArrowheads="1" noChangeShapeType="1"/>
              </p:cNvSpPr>
              <p:nvPr/>
            </p:nvSpPr>
            <p:spPr bwMode="auto">
              <a:xfrm>
                <a:off x="6677" y="3440"/>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Freeform 12">
                <a:extLst>
                  <a:ext uri="{FF2B5EF4-FFF2-40B4-BE49-F238E27FC236}">
                    <a16:creationId xmlns:a16="http://schemas.microsoft.com/office/drawing/2014/main" id="{438EB7D4-A0FF-66A2-F831-82FFAE79F969}"/>
                  </a:ext>
                </a:extLst>
              </p:cNvPr>
              <p:cNvSpPr>
                <a:spLocks noGrp="1" noRot="1" noMove="1" noResize="1" noEditPoints="1" noAdjustHandles="1" noChangeArrowheads="1" noChangeShapeType="1"/>
              </p:cNvSpPr>
              <p:nvPr/>
            </p:nvSpPr>
            <p:spPr bwMode="auto">
              <a:xfrm>
                <a:off x="6551" y="3537"/>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Freeform 13">
                <a:extLst>
                  <a:ext uri="{FF2B5EF4-FFF2-40B4-BE49-F238E27FC236}">
                    <a16:creationId xmlns:a16="http://schemas.microsoft.com/office/drawing/2014/main" id="{5F5072DE-8132-37E3-2021-6848E2FD803C}"/>
                  </a:ext>
                </a:extLst>
              </p:cNvPr>
              <p:cNvSpPr>
                <a:spLocks noGrp="1" noRot="1" noMove="1" noResize="1" noEditPoints="1" noAdjustHandles="1" noChangeArrowheads="1" noChangeShapeType="1"/>
              </p:cNvSpPr>
              <p:nvPr/>
            </p:nvSpPr>
            <p:spPr bwMode="auto">
              <a:xfrm>
                <a:off x="6551" y="3440"/>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Freeform 14">
                <a:extLst>
                  <a:ext uri="{FF2B5EF4-FFF2-40B4-BE49-F238E27FC236}">
                    <a16:creationId xmlns:a16="http://schemas.microsoft.com/office/drawing/2014/main" id="{C557D724-D710-6A05-FE35-919E91F77281}"/>
                  </a:ext>
                </a:extLst>
              </p:cNvPr>
              <p:cNvSpPr>
                <a:spLocks noGrp="1" noRot="1" noMove="1" noResize="1" noEditPoints="1" noAdjustHandles="1" noChangeArrowheads="1" noChangeShapeType="1"/>
              </p:cNvSpPr>
              <p:nvPr/>
            </p:nvSpPr>
            <p:spPr bwMode="auto">
              <a:xfrm>
                <a:off x="6425"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Freeform 15">
                <a:extLst>
                  <a:ext uri="{FF2B5EF4-FFF2-40B4-BE49-F238E27FC236}">
                    <a16:creationId xmlns:a16="http://schemas.microsoft.com/office/drawing/2014/main" id="{C82B19A5-E6E5-5F24-D77C-8AEE929B1581}"/>
                  </a:ext>
                </a:extLst>
              </p:cNvPr>
              <p:cNvSpPr>
                <a:spLocks noGrp="1" noRot="1" noMove="1" noResize="1" noEditPoints="1" noAdjustHandles="1" noChangeArrowheads="1" noChangeShapeType="1"/>
              </p:cNvSpPr>
              <p:nvPr/>
            </p:nvSpPr>
            <p:spPr bwMode="auto">
              <a:xfrm>
                <a:off x="6425" y="353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Freeform 16">
                <a:extLst>
                  <a:ext uri="{FF2B5EF4-FFF2-40B4-BE49-F238E27FC236}">
                    <a16:creationId xmlns:a16="http://schemas.microsoft.com/office/drawing/2014/main" id="{8B7714C1-B88E-73A1-1800-85B9D19EC71E}"/>
                  </a:ext>
                </a:extLst>
              </p:cNvPr>
              <p:cNvSpPr>
                <a:spLocks noGrp="1" noRot="1" noMove="1" noResize="1" noEditPoints="1" noAdjustHandles="1" noChangeArrowheads="1" noChangeShapeType="1"/>
              </p:cNvSpPr>
              <p:nvPr/>
            </p:nvSpPr>
            <p:spPr bwMode="auto">
              <a:xfrm>
                <a:off x="6300" y="3244"/>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4" name="Freeform 17">
                <a:extLst>
                  <a:ext uri="{FF2B5EF4-FFF2-40B4-BE49-F238E27FC236}">
                    <a16:creationId xmlns:a16="http://schemas.microsoft.com/office/drawing/2014/main" id="{37C59140-A6C3-39C9-1FEC-53499397AC16}"/>
                  </a:ext>
                </a:extLst>
              </p:cNvPr>
              <p:cNvSpPr>
                <a:spLocks noGrp="1" noRot="1" noMove="1" noResize="1" noEditPoints="1" noAdjustHandles="1" noChangeArrowheads="1" noChangeShapeType="1"/>
              </p:cNvSpPr>
              <p:nvPr/>
            </p:nvSpPr>
            <p:spPr bwMode="auto">
              <a:xfrm>
                <a:off x="6300" y="3635"/>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5" name="Freeform 18">
                <a:extLst>
                  <a:ext uri="{FF2B5EF4-FFF2-40B4-BE49-F238E27FC236}">
                    <a16:creationId xmlns:a16="http://schemas.microsoft.com/office/drawing/2014/main" id="{EC17CC9A-A61B-8001-B04D-71DE01A79B1D}"/>
                  </a:ext>
                </a:extLst>
              </p:cNvPr>
              <p:cNvSpPr>
                <a:spLocks noGrp="1" noRot="1" noMove="1" noResize="1" noEditPoints="1" noAdjustHandles="1" noChangeArrowheads="1" noChangeShapeType="1"/>
              </p:cNvSpPr>
              <p:nvPr/>
            </p:nvSpPr>
            <p:spPr bwMode="auto">
              <a:xfrm>
                <a:off x="6551" y="36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6" name="Freeform 19">
                <a:extLst>
                  <a:ext uri="{FF2B5EF4-FFF2-40B4-BE49-F238E27FC236}">
                    <a16:creationId xmlns:a16="http://schemas.microsoft.com/office/drawing/2014/main" id="{3391C969-B3B6-0B50-BC6C-65FE340C655A}"/>
                  </a:ext>
                </a:extLst>
              </p:cNvPr>
              <p:cNvSpPr>
                <a:spLocks noGrp="1" noRot="1" noMove="1" noResize="1" noEditPoints="1" noAdjustHandles="1" noChangeArrowheads="1" noChangeShapeType="1"/>
              </p:cNvSpPr>
              <p:nvPr/>
            </p:nvSpPr>
            <p:spPr bwMode="auto">
              <a:xfrm>
                <a:off x="6928" y="3635"/>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7" name="Freeform 20">
                <a:extLst>
                  <a:ext uri="{FF2B5EF4-FFF2-40B4-BE49-F238E27FC236}">
                    <a16:creationId xmlns:a16="http://schemas.microsoft.com/office/drawing/2014/main" id="{6CB30D0D-78EC-92FA-4EA4-F185A4FC6A1A}"/>
                  </a:ext>
                </a:extLst>
              </p:cNvPr>
              <p:cNvSpPr>
                <a:spLocks noGrp="1" noRot="1" noMove="1" noResize="1" noEditPoints="1" noAdjustHandles="1" noChangeArrowheads="1" noChangeShapeType="1"/>
              </p:cNvSpPr>
              <p:nvPr/>
            </p:nvSpPr>
            <p:spPr bwMode="auto">
              <a:xfrm>
                <a:off x="7305" y="3342"/>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8" name="Freeform 21">
                <a:extLst>
                  <a:ext uri="{FF2B5EF4-FFF2-40B4-BE49-F238E27FC236}">
                    <a16:creationId xmlns:a16="http://schemas.microsoft.com/office/drawing/2014/main" id="{E72846BD-D197-7E19-D7B2-B50EE81E74D2}"/>
                  </a:ext>
                </a:extLst>
              </p:cNvPr>
              <p:cNvSpPr>
                <a:spLocks noGrp="1" noRot="1" noMove="1" noResize="1" noEditPoints="1" noAdjustHandles="1" noChangeArrowheads="1" noChangeShapeType="1"/>
              </p:cNvSpPr>
              <p:nvPr/>
            </p:nvSpPr>
            <p:spPr bwMode="auto">
              <a:xfrm>
                <a:off x="7431" y="36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9" name="Freeform 22">
                <a:extLst>
                  <a:ext uri="{FF2B5EF4-FFF2-40B4-BE49-F238E27FC236}">
                    <a16:creationId xmlns:a16="http://schemas.microsoft.com/office/drawing/2014/main" id="{0461226E-4A2B-7776-04B3-CBEC72C219B1}"/>
                  </a:ext>
                </a:extLst>
              </p:cNvPr>
              <p:cNvSpPr>
                <a:spLocks noGrp="1" noRot="1" noMove="1" noResize="1" noEditPoints="1" noAdjustHandles="1" noChangeArrowheads="1" noChangeShapeType="1"/>
              </p:cNvSpPr>
              <p:nvPr/>
            </p:nvSpPr>
            <p:spPr bwMode="auto">
              <a:xfrm>
                <a:off x="7431" y="3244"/>
                <a:ext cx="126" cy="196"/>
              </a:xfrm>
              <a:custGeom>
                <a:avLst/>
                <a:gdLst>
                  <a:gd name="T0" fmla="*/ 554 w 554"/>
                  <a:gd name="T1" fmla="*/ 433 h 865"/>
                  <a:gd name="T2" fmla="*/ 0 w 554"/>
                  <a:gd name="T3" fmla="*/ 865 h 865"/>
                  <a:gd name="T4" fmla="*/ 0 w 554"/>
                  <a:gd name="T5" fmla="*/ 433 h 865"/>
                  <a:gd name="T6" fmla="*/ 0 w 554"/>
                  <a:gd name="T7" fmla="*/ 0 h 865"/>
                  <a:gd name="T8" fmla="*/ 554 w 554"/>
                  <a:gd name="T9" fmla="*/ 433 h 865"/>
                </a:gdLst>
                <a:ahLst/>
                <a:cxnLst>
                  <a:cxn ang="0">
                    <a:pos x="T0" y="T1"/>
                  </a:cxn>
                  <a:cxn ang="0">
                    <a:pos x="T2" y="T3"/>
                  </a:cxn>
                  <a:cxn ang="0">
                    <a:pos x="T4" y="T5"/>
                  </a:cxn>
                  <a:cxn ang="0">
                    <a:pos x="T6" y="T7"/>
                  </a:cxn>
                  <a:cxn ang="0">
                    <a:pos x="T8" y="T9"/>
                  </a:cxn>
                </a:cxnLst>
                <a:rect l="0" t="0" r="r" b="b"/>
                <a:pathLst>
                  <a:path w="554" h="865">
                    <a:moveTo>
                      <a:pt x="554" y="433"/>
                    </a:moveTo>
                    <a:lnTo>
                      <a:pt x="0" y="865"/>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0" name="Freeform 23">
                <a:extLst>
                  <a:ext uri="{FF2B5EF4-FFF2-40B4-BE49-F238E27FC236}">
                    <a16:creationId xmlns:a16="http://schemas.microsoft.com/office/drawing/2014/main" id="{6C00103C-F84D-974E-84C2-520DC7727D98}"/>
                  </a:ext>
                </a:extLst>
              </p:cNvPr>
              <p:cNvSpPr>
                <a:spLocks noGrp="1" noRot="1" noMove="1" noResize="1" noEditPoints="1" noAdjustHandles="1" noChangeArrowheads="1" noChangeShapeType="1"/>
              </p:cNvSpPr>
              <p:nvPr/>
            </p:nvSpPr>
            <p:spPr bwMode="auto">
              <a:xfrm>
                <a:off x="7431" y="3440"/>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1" name="Freeform 24">
                <a:extLst>
                  <a:ext uri="{FF2B5EF4-FFF2-40B4-BE49-F238E27FC236}">
                    <a16:creationId xmlns:a16="http://schemas.microsoft.com/office/drawing/2014/main" id="{2EB07A0C-EFD3-A01C-B809-0ADD7821D2FA}"/>
                  </a:ext>
                </a:extLst>
              </p:cNvPr>
              <p:cNvSpPr>
                <a:spLocks noGrp="1" noRot="1" noMove="1" noResize="1" noEditPoints="1" noAdjustHandles="1" noChangeArrowheads="1" noChangeShapeType="1"/>
              </p:cNvSpPr>
              <p:nvPr/>
            </p:nvSpPr>
            <p:spPr bwMode="auto">
              <a:xfrm>
                <a:off x="7054" y="3537"/>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2" name="Freeform 25">
                <a:extLst>
                  <a:ext uri="{FF2B5EF4-FFF2-40B4-BE49-F238E27FC236}">
                    <a16:creationId xmlns:a16="http://schemas.microsoft.com/office/drawing/2014/main" id="{D1B0B930-BECE-C077-C2D2-696CB22A9297}"/>
                  </a:ext>
                </a:extLst>
              </p:cNvPr>
              <p:cNvSpPr>
                <a:spLocks noGrp="1" noRot="1" noMove="1" noResize="1" noEditPoints="1" noAdjustHandles="1" noChangeArrowheads="1" noChangeShapeType="1"/>
              </p:cNvSpPr>
              <p:nvPr/>
            </p:nvSpPr>
            <p:spPr bwMode="auto">
              <a:xfrm>
                <a:off x="7305" y="3049"/>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3" name="Freeform 26">
                <a:extLst>
                  <a:ext uri="{FF2B5EF4-FFF2-40B4-BE49-F238E27FC236}">
                    <a16:creationId xmlns:a16="http://schemas.microsoft.com/office/drawing/2014/main" id="{D161F87A-5E68-4BEB-EAAA-18683D2C7563}"/>
                  </a:ext>
                </a:extLst>
              </p:cNvPr>
              <p:cNvSpPr>
                <a:spLocks noGrp="1" noRot="1" noMove="1" noResize="1" noEditPoints="1" noAdjustHandles="1" noChangeArrowheads="1" noChangeShapeType="1"/>
              </p:cNvSpPr>
              <p:nvPr/>
            </p:nvSpPr>
            <p:spPr bwMode="auto">
              <a:xfrm>
                <a:off x="7180" y="3537"/>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4" name="Freeform 27">
                <a:extLst>
                  <a:ext uri="{FF2B5EF4-FFF2-40B4-BE49-F238E27FC236}">
                    <a16:creationId xmlns:a16="http://schemas.microsoft.com/office/drawing/2014/main" id="{13AABF0F-D251-4EA9-0D4E-E217A458E9E4}"/>
                  </a:ext>
                </a:extLst>
              </p:cNvPr>
              <p:cNvSpPr>
                <a:spLocks noGrp="1" noRot="1" noMove="1" noResize="1" noEditPoints="1" noAdjustHandles="1" noChangeArrowheads="1" noChangeShapeType="1"/>
              </p:cNvSpPr>
              <p:nvPr/>
            </p:nvSpPr>
            <p:spPr bwMode="auto">
              <a:xfrm>
                <a:off x="7305" y="3244"/>
                <a:ext cx="126" cy="196"/>
              </a:xfrm>
              <a:custGeom>
                <a:avLst/>
                <a:gdLst>
                  <a:gd name="T0" fmla="*/ 0 w 554"/>
                  <a:gd name="T1" fmla="*/ 433 h 865"/>
                  <a:gd name="T2" fmla="*/ 554 w 554"/>
                  <a:gd name="T3" fmla="*/ 865 h 865"/>
                  <a:gd name="T4" fmla="*/ 554 w 554"/>
                  <a:gd name="T5" fmla="*/ 433 h 865"/>
                  <a:gd name="T6" fmla="*/ 554 w 554"/>
                  <a:gd name="T7" fmla="*/ 0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865"/>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5" name="Freeform 28">
                <a:extLst>
                  <a:ext uri="{FF2B5EF4-FFF2-40B4-BE49-F238E27FC236}">
                    <a16:creationId xmlns:a16="http://schemas.microsoft.com/office/drawing/2014/main" id="{3C4FA0CF-DBF0-4A72-C1C9-3CAE10520553}"/>
                  </a:ext>
                </a:extLst>
              </p:cNvPr>
              <p:cNvSpPr>
                <a:spLocks noGrp="1" noRot="1" noMove="1" noResize="1" noEditPoints="1" noAdjustHandles="1" noChangeArrowheads="1" noChangeShapeType="1"/>
              </p:cNvSpPr>
              <p:nvPr/>
            </p:nvSpPr>
            <p:spPr bwMode="auto">
              <a:xfrm>
                <a:off x="7305" y="3146"/>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6" name="Freeform 29">
                <a:extLst>
                  <a:ext uri="{FF2B5EF4-FFF2-40B4-BE49-F238E27FC236}">
                    <a16:creationId xmlns:a16="http://schemas.microsoft.com/office/drawing/2014/main" id="{3A6ACC91-079C-CD22-CF00-A24750361988}"/>
                  </a:ext>
                </a:extLst>
              </p:cNvPr>
              <p:cNvSpPr>
                <a:spLocks noGrp="1" noRot="1" noMove="1" noResize="1" noEditPoints="1" noAdjustHandles="1" noChangeArrowheads="1" noChangeShapeType="1"/>
              </p:cNvSpPr>
              <p:nvPr/>
            </p:nvSpPr>
            <p:spPr bwMode="auto">
              <a:xfrm>
                <a:off x="7431" y="314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7" name="Freeform 30">
                <a:extLst>
                  <a:ext uri="{FF2B5EF4-FFF2-40B4-BE49-F238E27FC236}">
                    <a16:creationId xmlns:a16="http://schemas.microsoft.com/office/drawing/2014/main" id="{5CD2B65B-8C75-0560-D8F5-64E17755A4DF}"/>
                  </a:ext>
                </a:extLst>
              </p:cNvPr>
              <p:cNvSpPr>
                <a:spLocks noGrp="1" noRot="1" noMove="1" noResize="1" noEditPoints="1" noAdjustHandles="1" noChangeArrowheads="1" noChangeShapeType="1"/>
              </p:cNvSpPr>
              <p:nvPr/>
            </p:nvSpPr>
            <p:spPr bwMode="auto">
              <a:xfrm>
                <a:off x="7557" y="3733"/>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8" name="Freeform 31">
                <a:extLst>
                  <a:ext uri="{FF2B5EF4-FFF2-40B4-BE49-F238E27FC236}">
                    <a16:creationId xmlns:a16="http://schemas.microsoft.com/office/drawing/2014/main" id="{289392BC-59A1-4740-4644-25B769B267A3}"/>
                  </a:ext>
                </a:extLst>
              </p:cNvPr>
              <p:cNvSpPr>
                <a:spLocks noGrp="1" noRot="1" noMove="1" noResize="1" noEditPoints="1" noAdjustHandles="1" noChangeArrowheads="1" noChangeShapeType="1"/>
              </p:cNvSpPr>
              <p:nvPr/>
            </p:nvSpPr>
            <p:spPr bwMode="auto">
              <a:xfrm>
                <a:off x="7180" y="3440"/>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9" name="Freeform 32">
                <a:extLst>
                  <a:ext uri="{FF2B5EF4-FFF2-40B4-BE49-F238E27FC236}">
                    <a16:creationId xmlns:a16="http://schemas.microsoft.com/office/drawing/2014/main" id="{39EEA212-D3AA-1271-D99A-3AE665237D25}"/>
                  </a:ext>
                </a:extLst>
              </p:cNvPr>
              <p:cNvSpPr>
                <a:spLocks noGrp="1" noRot="1" noMove="1" noResize="1" noEditPoints="1" noAdjustHandles="1" noChangeArrowheads="1" noChangeShapeType="1"/>
              </p:cNvSpPr>
              <p:nvPr/>
            </p:nvSpPr>
            <p:spPr bwMode="auto">
              <a:xfrm>
                <a:off x="7054" y="3440"/>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0" name="Freeform 33">
                <a:extLst>
                  <a:ext uri="{FF2B5EF4-FFF2-40B4-BE49-F238E27FC236}">
                    <a16:creationId xmlns:a16="http://schemas.microsoft.com/office/drawing/2014/main" id="{14724ED6-C278-41AB-0801-3C0E3A195C90}"/>
                  </a:ext>
                </a:extLst>
              </p:cNvPr>
              <p:cNvSpPr>
                <a:spLocks noGrp="1" noRot="1" noMove="1" noResize="1" noEditPoints="1" noAdjustHandles="1" noChangeArrowheads="1" noChangeShapeType="1"/>
              </p:cNvSpPr>
              <p:nvPr/>
            </p:nvSpPr>
            <p:spPr bwMode="auto">
              <a:xfrm>
                <a:off x="7557" y="3146"/>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1" name="Freeform 34">
                <a:extLst>
                  <a:ext uri="{FF2B5EF4-FFF2-40B4-BE49-F238E27FC236}">
                    <a16:creationId xmlns:a16="http://schemas.microsoft.com/office/drawing/2014/main" id="{DED1FA63-30D7-CD60-0D3F-C347B79F8415}"/>
                  </a:ext>
                </a:extLst>
              </p:cNvPr>
              <p:cNvSpPr>
                <a:spLocks noGrp="1" noRot="1" noMove="1" noResize="1" noEditPoints="1" noAdjustHandles="1" noChangeArrowheads="1" noChangeShapeType="1"/>
              </p:cNvSpPr>
              <p:nvPr/>
            </p:nvSpPr>
            <p:spPr bwMode="auto">
              <a:xfrm>
                <a:off x="7180" y="3635"/>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 name="Freeform 35">
                <a:extLst>
                  <a:ext uri="{FF2B5EF4-FFF2-40B4-BE49-F238E27FC236}">
                    <a16:creationId xmlns:a16="http://schemas.microsoft.com/office/drawing/2014/main" id="{34CB6836-7C60-4D6A-CBB8-9697D453D800}"/>
                  </a:ext>
                </a:extLst>
              </p:cNvPr>
              <p:cNvSpPr>
                <a:spLocks noGrp="1" noRot="1" noMove="1" noResize="1" noEditPoints="1" noAdjustHandles="1" noChangeArrowheads="1" noChangeShapeType="1"/>
              </p:cNvSpPr>
              <p:nvPr/>
            </p:nvSpPr>
            <p:spPr bwMode="auto">
              <a:xfrm>
                <a:off x="7054" y="36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 name="Freeform 36">
                <a:extLst>
                  <a:ext uri="{FF2B5EF4-FFF2-40B4-BE49-F238E27FC236}">
                    <a16:creationId xmlns:a16="http://schemas.microsoft.com/office/drawing/2014/main" id="{5E94E66E-0231-E94C-E85C-A25C779585B4}"/>
                  </a:ext>
                </a:extLst>
              </p:cNvPr>
              <p:cNvSpPr>
                <a:spLocks noGrp="1" noRot="1" noMove="1" noResize="1" noEditPoints="1" noAdjustHandles="1" noChangeArrowheads="1" noChangeShapeType="1"/>
              </p:cNvSpPr>
              <p:nvPr/>
            </p:nvSpPr>
            <p:spPr bwMode="auto">
              <a:xfrm>
                <a:off x="7054" y="2657"/>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4" name="Freeform 37">
                <a:extLst>
                  <a:ext uri="{FF2B5EF4-FFF2-40B4-BE49-F238E27FC236}">
                    <a16:creationId xmlns:a16="http://schemas.microsoft.com/office/drawing/2014/main" id="{AAF69E98-50B0-447B-5F0F-3497D0C8CB17}"/>
                  </a:ext>
                </a:extLst>
              </p:cNvPr>
              <p:cNvSpPr>
                <a:spLocks noGrp="1" noRot="1" noMove="1" noResize="1" noEditPoints="1" noAdjustHandles="1" noChangeArrowheads="1" noChangeShapeType="1"/>
              </p:cNvSpPr>
              <p:nvPr/>
            </p:nvSpPr>
            <p:spPr bwMode="auto">
              <a:xfrm>
                <a:off x="7180" y="3244"/>
                <a:ext cx="125" cy="196"/>
              </a:xfrm>
              <a:custGeom>
                <a:avLst/>
                <a:gdLst>
                  <a:gd name="T0" fmla="*/ 0 w 554"/>
                  <a:gd name="T1" fmla="*/ 865 h 865"/>
                  <a:gd name="T2" fmla="*/ 0 w 554"/>
                  <a:gd name="T3" fmla="*/ 433 h 865"/>
                  <a:gd name="T4" fmla="*/ 0 w 554"/>
                  <a:gd name="T5" fmla="*/ 0 h 865"/>
                  <a:gd name="T6" fmla="*/ 554 w 554"/>
                  <a:gd name="T7" fmla="*/ 433 h 865"/>
                  <a:gd name="T8" fmla="*/ 0 w 554"/>
                  <a:gd name="T9" fmla="*/ 865 h 865"/>
                </a:gdLst>
                <a:ahLst/>
                <a:cxnLst>
                  <a:cxn ang="0">
                    <a:pos x="T0" y="T1"/>
                  </a:cxn>
                  <a:cxn ang="0">
                    <a:pos x="T2" y="T3"/>
                  </a:cxn>
                  <a:cxn ang="0">
                    <a:pos x="T4" y="T5"/>
                  </a:cxn>
                  <a:cxn ang="0">
                    <a:pos x="T6" y="T7"/>
                  </a:cxn>
                  <a:cxn ang="0">
                    <a:pos x="T8" y="T9"/>
                  </a:cxn>
                </a:cxnLst>
                <a:rect l="0" t="0" r="r" b="b"/>
                <a:pathLst>
                  <a:path w="554" h="865">
                    <a:moveTo>
                      <a:pt x="0" y="865"/>
                    </a:moveTo>
                    <a:lnTo>
                      <a:pt x="0" y="433"/>
                    </a:lnTo>
                    <a:lnTo>
                      <a:pt x="0" y="0"/>
                    </a:lnTo>
                    <a:lnTo>
                      <a:pt x="554" y="433"/>
                    </a:lnTo>
                    <a:lnTo>
                      <a:pt x="0" y="865"/>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5" name="Freeform 38">
                <a:extLst>
                  <a:ext uri="{FF2B5EF4-FFF2-40B4-BE49-F238E27FC236}">
                    <a16:creationId xmlns:a16="http://schemas.microsoft.com/office/drawing/2014/main" id="{4884B2D9-0B6E-734D-A753-95F3CAB7C08F}"/>
                  </a:ext>
                </a:extLst>
              </p:cNvPr>
              <p:cNvSpPr>
                <a:spLocks noGrp="1" noRot="1" noMove="1" noResize="1" noEditPoints="1" noAdjustHandles="1" noChangeArrowheads="1" noChangeShapeType="1"/>
              </p:cNvSpPr>
              <p:nvPr/>
            </p:nvSpPr>
            <p:spPr bwMode="auto">
              <a:xfrm>
                <a:off x="7557" y="4124"/>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6" name="Freeform 39">
                <a:extLst>
                  <a:ext uri="{FF2B5EF4-FFF2-40B4-BE49-F238E27FC236}">
                    <a16:creationId xmlns:a16="http://schemas.microsoft.com/office/drawing/2014/main" id="{0F1A674E-8DA8-FDB1-C31D-E1F56096B253}"/>
                  </a:ext>
                </a:extLst>
              </p:cNvPr>
              <p:cNvSpPr>
                <a:spLocks noGrp="1" noRot="1" noMove="1" noResize="1" noEditPoints="1" noAdjustHandles="1" noChangeArrowheads="1" noChangeShapeType="1"/>
              </p:cNvSpPr>
              <p:nvPr/>
            </p:nvSpPr>
            <p:spPr bwMode="auto">
              <a:xfrm>
                <a:off x="7305" y="2266"/>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7" name="Freeform 40">
                <a:extLst>
                  <a:ext uri="{FF2B5EF4-FFF2-40B4-BE49-F238E27FC236}">
                    <a16:creationId xmlns:a16="http://schemas.microsoft.com/office/drawing/2014/main" id="{8DA217F3-0C5F-0776-D843-339486BFEFC1}"/>
                  </a:ext>
                </a:extLst>
              </p:cNvPr>
              <p:cNvSpPr>
                <a:spLocks noGrp="1" noRot="1" noMove="1" noResize="1" noEditPoints="1" noAdjustHandles="1" noChangeArrowheads="1" noChangeShapeType="1"/>
              </p:cNvSpPr>
              <p:nvPr/>
            </p:nvSpPr>
            <p:spPr bwMode="auto">
              <a:xfrm>
                <a:off x="7431" y="3342"/>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8" name="Freeform 41">
                <a:extLst>
                  <a:ext uri="{FF2B5EF4-FFF2-40B4-BE49-F238E27FC236}">
                    <a16:creationId xmlns:a16="http://schemas.microsoft.com/office/drawing/2014/main" id="{1419312B-2ABD-B688-3513-96A4BF54F857}"/>
                  </a:ext>
                </a:extLst>
              </p:cNvPr>
              <p:cNvSpPr>
                <a:spLocks noGrp="1" noRot="1" noMove="1" noResize="1" noEditPoints="1" noAdjustHandles="1" noChangeArrowheads="1" noChangeShapeType="1"/>
              </p:cNvSpPr>
              <p:nvPr/>
            </p:nvSpPr>
            <p:spPr bwMode="auto">
              <a:xfrm>
                <a:off x="6928" y="353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9" name="Freeform 42">
                <a:extLst>
                  <a:ext uri="{FF2B5EF4-FFF2-40B4-BE49-F238E27FC236}">
                    <a16:creationId xmlns:a16="http://schemas.microsoft.com/office/drawing/2014/main" id="{01D293E2-1879-C861-027F-266774B00CA1}"/>
                  </a:ext>
                </a:extLst>
              </p:cNvPr>
              <p:cNvSpPr>
                <a:spLocks noGrp="1" noRot="1" noMove="1" noResize="1" noEditPoints="1" noAdjustHandles="1" noChangeArrowheads="1" noChangeShapeType="1"/>
              </p:cNvSpPr>
              <p:nvPr/>
            </p:nvSpPr>
            <p:spPr bwMode="auto">
              <a:xfrm>
                <a:off x="6928" y="314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0" name="Freeform 43">
                <a:extLst>
                  <a:ext uri="{FF2B5EF4-FFF2-40B4-BE49-F238E27FC236}">
                    <a16:creationId xmlns:a16="http://schemas.microsoft.com/office/drawing/2014/main" id="{E68A384A-0825-BEF0-0F33-C14AB67DF49D}"/>
                  </a:ext>
                </a:extLst>
              </p:cNvPr>
              <p:cNvSpPr>
                <a:spLocks noGrp="1" noRot="1" noMove="1" noResize="1" noEditPoints="1" noAdjustHandles="1" noChangeArrowheads="1" noChangeShapeType="1"/>
              </p:cNvSpPr>
              <p:nvPr/>
            </p:nvSpPr>
            <p:spPr bwMode="auto">
              <a:xfrm>
                <a:off x="6928"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1" name="Freeform 44">
                <a:extLst>
                  <a:ext uri="{FF2B5EF4-FFF2-40B4-BE49-F238E27FC236}">
                    <a16:creationId xmlns:a16="http://schemas.microsoft.com/office/drawing/2014/main" id="{F305D684-85F2-5EF9-A8A0-F91B5943B1D2}"/>
                  </a:ext>
                </a:extLst>
              </p:cNvPr>
              <p:cNvSpPr>
                <a:spLocks noGrp="1" noRot="1" noMove="1" noResize="1" noEditPoints="1" noAdjustHandles="1" noChangeArrowheads="1" noChangeShapeType="1"/>
              </p:cNvSpPr>
              <p:nvPr/>
            </p:nvSpPr>
            <p:spPr bwMode="auto">
              <a:xfrm>
                <a:off x="6802" y="3929"/>
                <a:ext cx="126"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2" name="Freeform 45">
                <a:extLst>
                  <a:ext uri="{FF2B5EF4-FFF2-40B4-BE49-F238E27FC236}">
                    <a16:creationId xmlns:a16="http://schemas.microsoft.com/office/drawing/2014/main" id="{4A599417-9292-844F-A812-FC7B16217A30}"/>
                  </a:ext>
                </a:extLst>
              </p:cNvPr>
              <p:cNvSpPr>
                <a:spLocks noGrp="1" noRot="1" noMove="1" noResize="1" noEditPoints="1" noAdjustHandles="1" noChangeArrowheads="1" noChangeShapeType="1"/>
              </p:cNvSpPr>
              <p:nvPr/>
            </p:nvSpPr>
            <p:spPr bwMode="auto">
              <a:xfrm>
                <a:off x="6802" y="383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3" name="Freeform 46">
                <a:extLst>
                  <a:ext uri="{FF2B5EF4-FFF2-40B4-BE49-F238E27FC236}">
                    <a16:creationId xmlns:a16="http://schemas.microsoft.com/office/drawing/2014/main" id="{416DF783-CF3A-4C3A-9053-94FA37BF8AB8}"/>
                  </a:ext>
                </a:extLst>
              </p:cNvPr>
              <p:cNvSpPr>
                <a:spLocks noGrp="1" noRot="1" noMove="1" noResize="1" noEditPoints="1" noAdjustHandles="1" noChangeArrowheads="1" noChangeShapeType="1"/>
              </p:cNvSpPr>
              <p:nvPr/>
            </p:nvSpPr>
            <p:spPr bwMode="auto">
              <a:xfrm>
                <a:off x="7557" y="3244"/>
                <a:ext cx="125" cy="196"/>
              </a:xfrm>
              <a:custGeom>
                <a:avLst/>
                <a:gdLst>
                  <a:gd name="T0" fmla="*/ 0 w 554"/>
                  <a:gd name="T1" fmla="*/ 433 h 865"/>
                  <a:gd name="T2" fmla="*/ 554 w 554"/>
                  <a:gd name="T3" fmla="*/ 0 h 865"/>
                  <a:gd name="T4" fmla="*/ 554 w 554"/>
                  <a:gd name="T5" fmla="*/ 433 h 865"/>
                  <a:gd name="T6" fmla="*/ 554 w 554"/>
                  <a:gd name="T7" fmla="*/ 865 h 865"/>
                  <a:gd name="T8" fmla="*/ 0 w 554"/>
                  <a:gd name="T9" fmla="*/ 433 h 865"/>
                </a:gdLst>
                <a:ahLst/>
                <a:cxnLst>
                  <a:cxn ang="0">
                    <a:pos x="T0" y="T1"/>
                  </a:cxn>
                  <a:cxn ang="0">
                    <a:pos x="T2" y="T3"/>
                  </a:cxn>
                  <a:cxn ang="0">
                    <a:pos x="T4" y="T5"/>
                  </a:cxn>
                  <a:cxn ang="0">
                    <a:pos x="T6" y="T7"/>
                  </a:cxn>
                  <a:cxn ang="0">
                    <a:pos x="T8" y="T9"/>
                  </a:cxn>
                </a:cxnLst>
                <a:rect l="0" t="0" r="r" b="b"/>
                <a:pathLst>
                  <a:path w="554" h="865">
                    <a:moveTo>
                      <a:pt x="0" y="433"/>
                    </a:moveTo>
                    <a:lnTo>
                      <a:pt x="554" y="0"/>
                    </a:lnTo>
                    <a:lnTo>
                      <a:pt x="554" y="433"/>
                    </a:lnTo>
                    <a:lnTo>
                      <a:pt x="554" y="865"/>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4" name="Freeform 47">
                <a:extLst>
                  <a:ext uri="{FF2B5EF4-FFF2-40B4-BE49-F238E27FC236}">
                    <a16:creationId xmlns:a16="http://schemas.microsoft.com/office/drawing/2014/main" id="{27C91604-2EFA-E7B2-1A29-E5E8473A7E79}"/>
                  </a:ext>
                </a:extLst>
              </p:cNvPr>
              <p:cNvSpPr>
                <a:spLocks noGrp="1" noRot="1" noMove="1" noResize="1" noEditPoints="1" noAdjustHandles="1" noChangeArrowheads="1" noChangeShapeType="1"/>
              </p:cNvSpPr>
              <p:nvPr/>
            </p:nvSpPr>
            <p:spPr bwMode="auto">
              <a:xfrm>
                <a:off x="7054" y="38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5" name="Freeform 48">
                <a:extLst>
                  <a:ext uri="{FF2B5EF4-FFF2-40B4-BE49-F238E27FC236}">
                    <a16:creationId xmlns:a16="http://schemas.microsoft.com/office/drawing/2014/main" id="{F3246C19-B8D2-1273-B645-F5B654D99175}"/>
                  </a:ext>
                </a:extLst>
              </p:cNvPr>
              <p:cNvSpPr>
                <a:spLocks noGrp="1" noRot="1" noMove="1" noResize="1" noEditPoints="1" noAdjustHandles="1" noChangeArrowheads="1" noChangeShapeType="1"/>
              </p:cNvSpPr>
              <p:nvPr/>
            </p:nvSpPr>
            <p:spPr bwMode="auto">
              <a:xfrm>
                <a:off x="7305" y="3537"/>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6" name="Freeform 49">
                <a:extLst>
                  <a:ext uri="{FF2B5EF4-FFF2-40B4-BE49-F238E27FC236}">
                    <a16:creationId xmlns:a16="http://schemas.microsoft.com/office/drawing/2014/main" id="{B23932ED-15D4-B5D3-C07F-4FD7A2CF8E1D}"/>
                  </a:ext>
                </a:extLst>
              </p:cNvPr>
              <p:cNvSpPr>
                <a:spLocks noGrp="1" noRot="1" noMove="1" noResize="1" noEditPoints="1" noAdjustHandles="1" noChangeArrowheads="1" noChangeShapeType="1"/>
              </p:cNvSpPr>
              <p:nvPr/>
            </p:nvSpPr>
            <p:spPr bwMode="auto">
              <a:xfrm>
                <a:off x="7054" y="3342"/>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7" name="Freeform 50">
                <a:extLst>
                  <a:ext uri="{FF2B5EF4-FFF2-40B4-BE49-F238E27FC236}">
                    <a16:creationId xmlns:a16="http://schemas.microsoft.com/office/drawing/2014/main" id="{F780E36D-FB59-D581-4DE6-C029E7605502}"/>
                  </a:ext>
                </a:extLst>
              </p:cNvPr>
              <p:cNvSpPr>
                <a:spLocks noGrp="1" noRot="1" noMove="1" noResize="1" noEditPoints="1" noAdjustHandles="1" noChangeArrowheads="1" noChangeShapeType="1"/>
              </p:cNvSpPr>
              <p:nvPr/>
            </p:nvSpPr>
            <p:spPr bwMode="auto">
              <a:xfrm>
                <a:off x="6928" y="4124"/>
                <a:ext cx="126" cy="196"/>
              </a:xfrm>
              <a:custGeom>
                <a:avLst/>
                <a:gdLst>
                  <a:gd name="T0" fmla="*/ 555 w 555"/>
                  <a:gd name="T1" fmla="*/ 0 h 866"/>
                  <a:gd name="T2" fmla="*/ 555 w 555"/>
                  <a:gd name="T3" fmla="*/ 433 h 866"/>
                  <a:gd name="T4" fmla="*/ 555 w 555"/>
                  <a:gd name="T5" fmla="*/ 866 h 866"/>
                  <a:gd name="T6" fmla="*/ 0 w 555"/>
                  <a:gd name="T7" fmla="*/ 433 h 866"/>
                  <a:gd name="T8" fmla="*/ 555 w 555"/>
                  <a:gd name="T9" fmla="*/ 0 h 866"/>
                </a:gdLst>
                <a:ahLst/>
                <a:cxnLst>
                  <a:cxn ang="0">
                    <a:pos x="T0" y="T1"/>
                  </a:cxn>
                  <a:cxn ang="0">
                    <a:pos x="T2" y="T3"/>
                  </a:cxn>
                  <a:cxn ang="0">
                    <a:pos x="T4" y="T5"/>
                  </a:cxn>
                  <a:cxn ang="0">
                    <a:pos x="T6" y="T7"/>
                  </a:cxn>
                  <a:cxn ang="0">
                    <a:pos x="T8" y="T9"/>
                  </a:cxn>
                </a:cxnLst>
                <a:rect l="0" t="0" r="r" b="b"/>
                <a:pathLst>
                  <a:path w="555" h="866">
                    <a:moveTo>
                      <a:pt x="555" y="0"/>
                    </a:moveTo>
                    <a:lnTo>
                      <a:pt x="555" y="433"/>
                    </a:lnTo>
                    <a:lnTo>
                      <a:pt x="555" y="866"/>
                    </a:lnTo>
                    <a:lnTo>
                      <a:pt x="0" y="433"/>
                    </a:lnTo>
                    <a:lnTo>
                      <a:pt x="555"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8" name="Freeform 51">
                <a:extLst>
                  <a:ext uri="{FF2B5EF4-FFF2-40B4-BE49-F238E27FC236}">
                    <a16:creationId xmlns:a16="http://schemas.microsoft.com/office/drawing/2014/main" id="{1D0D858E-CAAD-A31C-1296-7C1FDB1D6494}"/>
                  </a:ext>
                </a:extLst>
              </p:cNvPr>
              <p:cNvSpPr>
                <a:spLocks noGrp="1" noRot="1" noMove="1" noResize="1" noEditPoints="1" noAdjustHandles="1" noChangeArrowheads="1" noChangeShapeType="1"/>
              </p:cNvSpPr>
              <p:nvPr/>
            </p:nvSpPr>
            <p:spPr bwMode="auto">
              <a:xfrm>
                <a:off x="6677" y="3929"/>
                <a:ext cx="125"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9" name="Freeform 52">
                <a:extLst>
                  <a:ext uri="{FF2B5EF4-FFF2-40B4-BE49-F238E27FC236}">
                    <a16:creationId xmlns:a16="http://schemas.microsoft.com/office/drawing/2014/main" id="{4AB41B19-7AA5-A247-F1B1-9A65ADBB24E1}"/>
                  </a:ext>
                </a:extLst>
              </p:cNvPr>
              <p:cNvSpPr>
                <a:spLocks noGrp="1" noRot="1" noMove="1" noResize="1" noEditPoints="1" noAdjustHandles="1" noChangeArrowheads="1" noChangeShapeType="1"/>
              </p:cNvSpPr>
              <p:nvPr/>
            </p:nvSpPr>
            <p:spPr bwMode="auto">
              <a:xfrm>
                <a:off x="6677" y="3733"/>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0" name="Freeform 53">
                <a:extLst>
                  <a:ext uri="{FF2B5EF4-FFF2-40B4-BE49-F238E27FC236}">
                    <a16:creationId xmlns:a16="http://schemas.microsoft.com/office/drawing/2014/main" id="{A376B4CF-73EF-330E-5234-CF86A6619008}"/>
                  </a:ext>
                </a:extLst>
              </p:cNvPr>
              <p:cNvSpPr>
                <a:spLocks noGrp="1" noRot="1" noMove="1" noResize="1" noEditPoints="1" noAdjustHandles="1" noChangeArrowheads="1" noChangeShapeType="1"/>
              </p:cNvSpPr>
              <p:nvPr/>
            </p:nvSpPr>
            <p:spPr bwMode="auto">
              <a:xfrm>
                <a:off x="7305" y="3929"/>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1" name="Freeform 54">
                <a:extLst>
                  <a:ext uri="{FF2B5EF4-FFF2-40B4-BE49-F238E27FC236}">
                    <a16:creationId xmlns:a16="http://schemas.microsoft.com/office/drawing/2014/main" id="{0DEDF197-0D18-4C1D-AC15-79DC416EC72F}"/>
                  </a:ext>
                </a:extLst>
              </p:cNvPr>
              <p:cNvSpPr>
                <a:spLocks noGrp="1" noRot="1" noMove="1" noResize="1" noEditPoints="1" noAdjustHandles="1" noChangeArrowheads="1" noChangeShapeType="1"/>
              </p:cNvSpPr>
              <p:nvPr/>
            </p:nvSpPr>
            <p:spPr bwMode="auto">
              <a:xfrm>
                <a:off x="7305" y="4027"/>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2" name="Freeform 55">
                <a:extLst>
                  <a:ext uri="{FF2B5EF4-FFF2-40B4-BE49-F238E27FC236}">
                    <a16:creationId xmlns:a16="http://schemas.microsoft.com/office/drawing/2014/main" id="{F22799EF-FCB2-6C70-033A-506B792BEEAE}"/>
                  </a:ext>
                </a:extLst>
              </p:cNvPr>
              <p:cNvSpPr>
                <a:spLocks noGrp="1" noRot="1" noMove="1" noResize="1" noEditPoints="1" noAdjustHandles="1" noChangeArrowheads="1" noChangeShapeType="1"/>
              </p:cNvSpPr>
              <p:nvPr/>
            </p:nvSpPr>
            <p:spPr bwMode="auto">
              <a:xfrm>
                <a:off x="5923" y="3929"/>
                <a:ext cx="125"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3" name="Freeform 56">
                <a:extLst>
                  <a:ext uri="{FF2B5EF4-FFF2-40B4-BE49-F238E27FC236}">
                    <a16:creationId xmlns:a16="http://schemas.microsoft.com/office/drawing/2014/main" id="{B9943BCF-06A9-4C50-D02F-55C47BDD3680}"/>
                  </a:ext>
                </a:extLst>
              </p:cNvPr>
              <p:cNvSpPr>
                <a:spLocks noGrp="1" noRot="1" noMove="1" noResize="1" noEditPoints="1" noAdjustHandles="1" noChangeArrowheads="1" noChangeShapeType="1"/>
              </p:cNvSpPr>
              <p:nvPr/>
            </p:nvSpPr>
            <p:spPr bwMode="auto">
              <a:xfrm>
                <a:off x="253" y="4124"/>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4" name="Freeform 57">
                <a:extLst>
                  <a:ext uri="{FF2B5EF4-FFF2-40B4-BE49-F238E27FC236}">
                    <a16:creationId xmlns:a16="http://schemas.microsoft.com/office/drawing/2014/main" id="{7BD3E3DA-46B1-5060-70D6-0088FE782D33}"/>
                  </a:ext>
                </a:extLst>
              </p:cNvPr>
              <p:cNvSpPr>
                <a:spLocks noGrp="1" noRot="1" noMove="1" noResize="1" noEditPoints="1" noAdjustHandles="1" noChangeArrowheads="1" noChangeShapeType="1"/>
              </p:cNvSpPr>
              <p:nvPr/>
            </p:nvSpPr>
            <p:spPr bwMode="auto">
              <a:xfrm>
                <a:off x="128" y="4124"/>
                <a:ext cx="125"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5" name="Freeform 58">
                <a:extLst>
                  <a:ext uri="{FF2B5EF4-FFF2-40B4-BE49-F238E27FC236}">
                    <a16:creationId xmlns:a16="http://schemas.microsoft.com/office/drawing/2014/main" id="{1019FD4C-25B6-21B5-1965-3DBFB39D13AA}"/>
                  </a:ext>
                </a:extLst>
              </p:cNvPr>
              <p:cNvSpPr>
                <a:spLocks noGrp="1" noRot="1" noMove="1" noResize="1" noEditPoints="1" noAdjustHandles="1" noChangeArrowheads="1" noChangeShapeType="1"/>
              </p:cNvSpPr>
              <p:nvPr/>
            </p:nvSpPr>
            <p:spPr bwMode="auto">
              <a:xfrm>
                <a:off x="2515" y="4124"/>
                <a:ext cx="126" cy="196"/>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6" name="Freeform 59">
                <a:extLst>
                  <a:ext uri="{FF2B5EF4-FFF2-40B4-BE49-F238E27FC236}">
                    <a16:creationId xmlns:a16="http://schemas.microsoft.com/office/drawing/2014/main" id="{AD98DA8D-732A-E4A7-EB47-B7EB74F84713}"/>
                  </a:ext>
                </a:extLst>
              </p:cNvPr>
              <p:cNvSpPr>
                <a:spLocks noGrp="1" noRot="1" noMove="1" noResize="1" noEditPoints="1" noAdjustHandles="1" noChangeArrowheads="1" noChangeShapeType="1"/>
              </p:cNvSpPr>
              <p:nvPr/>
            </p:nvSpPr>
            <p:spPr bwMode="auto">
              <a:xfrm>
                <a:off x="4149" y="4124"/>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7" name="Freeform 60">
                <a:extLst>
                  <a:ext uri="{FF2B5EF4-FFF2-40B4-BE49-F238E27FC236}">
                    <a16:creationId xmlns:a16="http://schemas.microsoft.com/office/drawing/2014/main" id="{EECD0720-F7E9-D1BE-B48F-A01CBA2E89F3}"/>
                  </a:ext>
                </a:extLst>
              </p:cNvPr>
              <p:cNvSpPr>
                <a:spLocks noGrp="1" noRot="1" noMove="1" noResize="1" noEditPoints="1" noAdjustHandles="1" noChangeArrowheads="1" noChangeShapeType="1"/>
              </p:cNvSpPr>
              <p:nvPr/>
            </p:nvSpPr>
            <p:spPr bwMode="auto">
              <a:xfrm>
                <a:off x="1510" y="4124"/>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8" name="Freeform 61">
                <a:extLst>
                  <a:ext uri="{FF2B5EF4-FFF2-40B4-BE49-F238E27FC236}">
                    <a16:creationId xmlns:a16="http://schemas.microsoft.com/office/drawing/2014/main" id="{E7BF9994-8950-8248-E344-BC8B7F2AF30C}"/>
                  </a:ext>
                </a:extLst>
              </p:cNvPr>
              <p:cNvSpPr>
                <a:spLocks noGrp="1" noRot="1" noMove="1" noResize="1" noEditPoints="1" noAdjustHandles="1" noChangeArrowheads="1" noChangeShapeType="1"/>
              </p:cNvSpPr>
              <p:nvPr/>
            </p:nvSpPr>
            <p:spPr bwMode="auto">
              <a:xfrm>
                <a:off x="1384" y="412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9" name="Freeform 62">
                <a:extLst>
                  <a:ext uri="{FF2B5EF4-FFF2-40B4-BE49-F238E27FC236}">
                    <a16:creationId xmlns:a16="http://schemas.microsoft.com/office/drawing/2014/main" id="{7B04C4D4-732B-A6BB-1480-79B183557A0A}"/>
                  </a:ext>
                </a:extLst>
              </p:cNvPr>
              <p:cNvSpPr>
                <a:spLocks noGrp="1" noRot="1" noMove="1" noResize="1" noEditPoints="1" noAdjustHandles="1" noChangeArrowheads="1" noChangeShapeType="1"/>
              </p:cNvSpPr>
              <p:nvPr/>
            </p:nvSpPr>
            <p:spPr bwMode="auto">
              <a:xfrm>
                <a:off x="4274" y="4124"/>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0" name="Freeform 63">
                <a:extLst>
                  <a:ext uri="{FF2B5EF4-FFF2-40B4-BE49-F238E27FC236}">
                    <a16:creationId xmlns:a16="http://schemas.microsoft.com/office/drawing/2014/main" id="{018A8090-B3FE-76E0-75D5-2DBD7C1EFE3D}"/>
                  </a:ext>
                </a:extLst>
              </p:cNvPr>
              <p:cNvSpPr>
                <a:spLocks noGrp="1" noRot="1" noMove="1" noResize="1" noEditPoints="1" noAdjustHandles="1" noChangeArrowheads="1" noChangeShapeType="1"/>
              </p:cNvSpPr>
              <p:nvPr/>
            </p:nvSpPr>
            <p:spPr bwMode="auto">
              <a:xfrm>
                <a:off x="4023" y="4124"/>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1" name="Freeform 64">
                <a:extLst>
                  <a:ext uri="{FF2B5EF4-FFF2-40B4-BE49-F238E27FC236}">
                    <a16:creationId xmlns:a16="http://schemas.microsoft.com/office/drawing/2014/main" id="{B2FDB922-1CEE-901F-9D42-249AB7E1BE3A}"/>
                  </a:ext>
                </a:extLst>
              </p:cNvPr>
              <p:cNvSpPr>
                <a:spLocks noGrp="1" noRot="1" noMove="1" noResize="1" noEditPoints="1" noAdjustHandles="1" noChangeArrowheads="1" noChangeShapeType="1"/>
              </p:cNvSpPr>
              <p:nvPr/>
            </p:nvSpPr>
            <p:spPr bwMode="auto">
              <a:xfrm>
                <a:off x="3897" y="4124"/>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2" name="Freeform 65">
                <a:extLst>
                  <a:ext uri="{FF2B5EF4-FFF2-40B4-BE49-F238E27FC236}">
                    <a16:creationId xmlns:a16="http://schemas.microsoft.com/office/drawing/2014/main" id="{3853753A-9AC5-F35D-6F3A-3C4AC6708D61}"/>
                  </a:ext>
                </a:extLst>
              </p:cNvPr>
              <p:cNvSpPr>
                <a:spLocks noGrp="1" noRot="1" noMove="1" noResize="1" noEditPoints="1" noAdjustHandles="1" noChangeArrowheads="1" noChangeShapeType="1"/>
              </p:cNvSpPr>
              <p:nvPr/>
            </p:nvSpPr>
            <p:spPr bwMode="auto">
              <a:xfrm>
                <a:off x="3018" y="4124"/>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3" name="Freeform 66">
                <a:extLst>
                  <a:ext uri="{FF2B5EF4-FFF2-40B4-BE49-F238E27FC236}">
                    <a16:creationId xmlns:a16="http://schemas.microsoft.com/office/drawing/2014/main" id="{78E8DC34-7984-B102-D6EF-1307A2C97D0E}"/>
                  </a:ext>
                </a:extLst>
              </p:cNvPr>
              <p:cNvSpPr>
                <a:spLocks noGrp="1" noRot="1" noMove="1" noResize="1" noEditPoints="1" noAdjustHandles="1" noChangeArrowheads="1" noChangeShapeType="1"/>
              </p:cNvSpPr>
              <p:nvPr/>
            </p:nvSpPr>
            <p:spPr bwMode="auto">
              <a:xfrm>
                <a:off x="3143" y="4124"/>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4" name="Freeform 67">
                <a:extLst>
                  <a:ext uri="{FF2B5EF4-FFF2-40B4-BE49-F238E27FC236}">
                    <a16:creationId xmlns:a16="http://schemas.microsoft.com/office/drawing/2014/main" id="{C7F7ADBB-B401-68F0-227A-D34A1EF7F379}"/>
                  </a:ext>
                </a:extLst>
              </p:cNvPr>
              <p:cNvSpPr>
                <a:spLocks noGrp="1" noRot="1" noMove="1" noResize="1" noEditPoints="1" noAdjustHandles="1" noChangeArrowheads="1" noChangeShapeType="1"/>
              </p:cNvSpPr>
              <p:nvPr/>
            </p:nvSpPr>
            <p:spPr bwMode="auto">
              <a:xfrm>
                <a:off x="1133" y="4124"/>
                <a:ext cx="125" cy="196"/>
              </a:xfrm>
              <a:custGeom>
                <a:avLst/>
                <a:gdLst>
                  <a:gd name="T0" fmla="*/ 0 w 554"/>
                  <a:gd name="T1" fmla="*/ 433 h 866"/>
                  <a:gd name="T2" fmla="*/ 554 w 554"/>
                  <a:gd name="T3" fmla="*/ 866 h 866"/>
                  <a:gd name="T4" fmla="*/ 554 w 554"/>
                  <a:gd name="T5" fmla="*/ 866 h 866"/>
                  <a:gd name="T6" fmla="*/ 554 w 554"/>
                  <a:gd name="T7" fmla="*/ 433 h 866"/>
                  <a:gd name="T8" fmla="*/ 554 w 554"/>
                  <a:gd name="T9" fmla="*/ 0 h 866"/>
                  <a:gd name="T10" fmla="*/ 0 w 554"/>
                  <a:gd name="T11" fmla="*/ 433 h 866"/>
                </a:gdLst>
                <a:ahLst/>
                <a:cxnLst>
                  <a:cxn ang="0">
                    <a:pos x="T0" y="T1"/>
                  </a:cxn>
                  <a:cxn ang="0">
                    <a:pos x="T2" y="T3"/>
                  </a:cxn>
                  <a:cxn ang="0">
                    <a:pos x="T4" y="T5"/>
                  </a:cxn>
                  <a:cxn ang="0">
                    <a:pos x="T6" y="T7"/>
                  </a:cxn>
                  <a:cxn ang="0">
                    <a:pos x="T8" y="T9"/>
                  </a:cxn>
                  <a:cxn ang="0">
                    <a:pos x="T10" y="T11"/>
                  </a:cxn>
                </a:cxnLst>
                <a:rect l="0" t="0" r="r" b="b"/>
                <a:pathLst>
                  <a:path w="554" h="866">
                    <a:moveTo>
                      <a:pt x="0" y="433"/>
                    </a:moveTo>
                    <a:lnTo>
                      <a:pt x="554" y="866"/>
                    </a:ln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5" name="Freeform 68">
                <a:extLst>
                  <a:ext uri="{FF2B5EF4-FFF2-40B4-BE49-F238E27FC236}">
                    <a16:creationId xmlns:a16="http://schemas.microsoft.com/office/drawing/2014/main" id="{39D09F1C-F278-3182-86B0-6F33C28EA70C}"/>
                  </a:ext>
                </a:extLst>
              </p:cNvPr>
              <p:cNvSpPr>
                <a:spLocks noGrp="1" noRot="1" noMove="1" noResize="1" noEditPoints="1" noAdjustHandles="1" noChangeArrowheads="1" noChangeShapeType="1"/>
              </p:cNvSpPr>
              <p:nvPr/>
            </p:nvSpPr>
            <p:spPr bwMode="auto">
              <a:xfrm>
                <a:off x="2641" y="4124"/>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6" name="Freeform 69">
                <a:extLst>
                  <a:ext uri="{FF2B5EF4-FFF2-40B4-BE49-F238E27FC236}">
                    <a16:creationId xmlns:a16="http://schemas.microsoft.com/office/drawing/2014/main" id="{6C560EBC-F242-FFE3-0BA3-4E32BD216D1F}"/>
                  </a:ext>
                </a:extLst>
              </p:cNvPr>
              <p:cNvSpPr>
                <a:spLocks noGrp="1" noRot="1" noMove="1" noResize="1" noEditPoints="1" noAdjustHandles="1" noChangeArrowheads="1" noChangeShapeType="1"/>
              </p:cNvSpPr>
              <p:nvPr/>
            </p:nvSpPr>
            <p:spPr bwMode="auto">
              <a:xfrm>
                <a:off x="2138" y="412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7" name="Freeform 70">
                <a:extLst>
                  <a:ext uri="{FF2B5EF4-FFF2-40B4-BE49-F238E27FC236}">
                    <a16:creationId xmlns:a16="http://schemas.microsoft.com/office/drawing/2014/main" id="{9BB435A2-2676-4458-E968-CF61030D96D2}"/>
                  </a:ext>
                </a:extLst>
              </p:cNvPr>
              <p:cNvSpPr>
                <a:spLocks noGrp="1" noRot="1" noMove="1" noResize="1" noEditPoints="1" noAdjustHandles="1" noChangeArrowheads="1" noChangeShapeType="1"/>
              </p:cNvSpPr>
              <p:nvPr/>
            </p:nvSpPr>
            <p:spPr bwMode="auto">
              <a:xfrm>
                <a:off x="3771" y="4124"/>
                <a:ext cx="126" cy="196"/>
              </a:xfrm>
              <a:custGeom>
                <a:avLst/>
                <a:gdLst>
                  <a:gd name="T0" fmla="*/ 0 w 555"/>
                  <a:gd name="T1" fmla="*/ 866 h 866"/>
                  <a:gd name="T2" fmla="*/ 0 w 555"/>
                  <a:gd name="T3" fmla="*/ 433 h 866"/>
                  <a:gd name="T4" fmla="*/ 0 w 555"/>
                  <a:gd name="T5" fmla="*/ 0 h 866"/>
                  <a:gd name="T6" fmla="*/ 555 w 555"/>
                  <a:gd name="T7" fmla="*/ 433 h 866"/>
                  <a:gd name="T8" fmla="*/ 0 w 555"/>
                  <a:gd name="T9" fmla="*/ 866 h 866"/>
                </a:gdLst>
                <a:ahLst/>
                <a:cxnLst>
                  <a:cxn ang="0">
                    <a:pos x="T0" y="T1"/>
                  </a:cxn>
                  <a:cxn ang="0">
                    <a:pos x="T2" y="T3"/>
                  </a:cxn>
                  <a:cxn ang="0">
                    <a:pos x="T4" y="T5"/>
                  </a:cxn>
                  <a:cxn ang="0">
                    <a:pos x="T6" y="T7"/>
                  </a:cxn>
                  <a:cxn ang="0">
                    <a:pos x="T8" y="T9"/>
                  </a:cxn>
                </a:cxnLst>
                <a:rect l="0" t="0" r="r" b="b"/>
                <a:pathLst>
                  <a:path w="555" h="866">
                    <a:moveTo>
                      <a:pt x="0" y="866"/>
                    </a:moveTo>
                    <a:lnTo>
                      <a:pt x="0" y="433"/>
                    </a:lnTo>
                    <a:lnTo>
                      <a:pt x="0" y="0"/>
                    </a:lnTo>
                    <a:lnTo>
                      <a:pt x="555"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8" name="Freeform 71">
                <a:extLst>
                  <a:ext uri="{FF2B5EF4-FFF2-40B4-BE49-F238E27FC236}">
                    <a16:creationId xmlns:a16="http://schemas.microsoft.com/office/drawing/2014/main" id="{EBB50773-7477-1B63-471C-C605FE0BD2CF}"/>
                  </a:ext>
                </a:extLst>
              </p:cNvPr>
              <p:cNvSpPr>
                <a:spLocks noGrp="1" noRot="1" noMove="1" noResize="1" noEditPoints="1" noAdjustHandles="1" noChangeArrowheads="1" noChangeShapeType="1"/>
              </p:cNvSpPr>
              <p:nvPr/>
            </p:nvSpPr>
            <p:spPr bwMode="auto">
              <a:xfrm>
                <a:off x="3646" y="4124"/>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39" name="Freeform 72">
                <a:extLst>
                  <a:ext uri="{FF2B5EF4-FFF2-40B4-BE49-F238E27FC236}">
                    <a16:creationId xmlns:a16="http://schemas.microsoft.com/office/drawing/2014/main" id="{2352C209-3A27-6E9D-6DBA-B0AE501C5D96}"/>
                  </a:ext>
                </a:extLst>
              </p:cNvPr>
              <p:cNvSpPr>
                <a:spLocks noGrp="1" noRot="1" noMove="1" noResize="1" noEditPoints="1" noAdjustHandles="1" noChangeArrowheads="1" noChangeShapeType="1"/>
              </p:cNvSpPr>
              <p:nvPr/>
            </p:nvSpPr>
            <p:spPr bwMode="auto">
              <a:xfrm>
                <a:off x="2138" y="412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0" name="Freeform 73">
                <a:extLst>
                  <a:ext uri="{FF2B5EF4-FFF2-40B4-BE49-F238E27FC236}">
                    <a16:creationId xmlns:a16="http://schemas.microsoft.com/office/drawing/2014/main" id="{6A9460C2-2DAA-8F22-14E8-06BD0013B642}"/>
                  </a:ext>
                </a:extLst>
              </p:cNvPr>
              <p:cNvSpPr>
                <a:spLocks noGrp="1" noRot="1" noMove="1" noResize="1" noEditPoints="1" noAdjustHandles="1" noChangeArrowheads="1" noChangeShapeType="1"/>
              </p:cNvSpPr>
              <p:nvPr/>
            </p:nvSpPr>
            <p:spPr bwMode="auto">
              <a:xfrm>
                <a:off x="3395" y="4124"/>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1" name="Freeform 74">
                <a:extLst>
                  <a:ext uri="{FF2B5EF4-FFF2-40B4-BE49-F238E27FC236}">
                    <a16:creationId xmlns:a16="http://schemas.microsoft.com/office/drawing/2014/main" id="{57CBFA78-B05E-09A2-5A18-7043BBDEBE38}"/>
                  </a:ext>
                </a:extLst>
              </p:cNvPr>
              <p:cNvSpPr>
                <a:spLocks noGrp="1" noRot="1" noMove="1" noResize="1" noEditPoints="1" noAdjustHandles="1" noChangeArrowheads="1" noChangeShapeType="1"/>
              </p:cNvSpPr>
              <p:nvPr/>
            </p:nvSpPr>
            <p:spPr bwMode="auto">
              <a:xfrm>
                <a:off x="2012" y="4124"/>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2" name="Freeform 75">
                <a:extLst>
                  <a:ext uri="{FF2B5EF4-FFF2-40B4-BE49-F238E27FC236}">
                    <a16:creationId xmlns:a16="http://schemas.microsoft.com/office/drawing/2014/main" id="{75676A60-0E8E-6E58-7D10-41B40A65340A}"/>
                  </a:ext>
                </a:extLst>
              </p:cNvPr>
              <p:cNvSpPr>
                <a:spLocks noGrp="1" noRot="1" noMove="1" noResize="1" noEditPoints="1" noAdjustHandles="1" noChangeArrowheads="1" noChangeShapeType="1"/>
              </p:cNvSpPr>
              <p:nvPr/>
            </p:nvSpPr>
            <p:spPr bwMode="auto">
              <a:xfrm>
                <a:off x="881" y="4124"/>
                <a:ext cx="126" cy="196"/>
              </a:xfrm>
              <a:custGeom>
                <a:avLst/>
                <a:gdLst>
                  <a:gd name="T0" fmla="*/ 0 w 554"/>
                  <a:gd name="T1" fmla="*/ 433 h 866"/>
                  <a:gd name="T2" fmla="*/ 554 w 554"/>
                  <a:gd name="T3" fmla="*/ 866 h 866"/>
                  <a:gd name="T4" fmla="*/ 554 w 554"/>
                  <a:gd name="T5" fmla="*/ 866 h 866"/>
                  <a:gd name="T6" fmla="*/ 554 w 554"/>
                  <a:gd name="T7" fmla="*/ 433 h 866"/>
                  <a:gd name="T8" fmla="*/ 554 w 554"/>
                  <a:gd name="T9" fmla="*/ 0 h 866"/>
                  <a:gd name="T10" fmla="*/ 0 w 554"/>
                  <a:gd name="T11" fmla="*/ 433 h 866"/>
                </a:gdLst>
                <a:ahLst/>
                <a:cxnLst>
                  <a:cxn ang="0">
                    <a:pos x="T0" y="T1"/>
                  </a:cxn>
                  <a:cxn ang="0">
                    <a:pos x="T2" y="T3"/>
                  </a:cxn>
                  <a:cxn ang="0">
                    <a:pos x="T4" y="T5"/>
                  </a:cxn>
                  <a:cxn ang="0">
                    <a:pos x="T6" y="T7"/>
                  </a:cxn>
                  <a:cxn ang="0">
                    <a:pos x="T8" y="T9"/>
                  </a:cxn>
                  <a:cxn ang="0">
                    <a:pos x="T10" y="T11"/>
                  </a:cxn>
                </a:cxnLst>
                <a:rect l="0" t="0" r="r" b="b"/>
                <a:pathLst>
                  <a:path w="554" h="866">
                    <a:moveTo>
                      <a:pt x="0" y="433"/>
                    </a:moveTo>
                    <a:lnTo>
                      <a:pt x="554" y="866"/>
                    </a:ln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3" name="Freeform 76">
                <a:extLst>
                  <a:ext uri="{FF2B5EF4-FFF2-40B4-BE49-F238E27FC236}">
                    <a16:creationId xmlns:a16="http://schemas.microsoft.com/office/drawing/2014/main" id="{76CCBA53-EAC7-2300-CA42-0A5A75A7E653}"/>
                  </a:ext>
                </a:extLst>
              </p:cNvPr>
              <p:cNvSpPr>
                <a:spLocks noGrp="1" noRot="1" noMove="1" noResize="1" noEditPoints="1" noAdjustHandles="1" noChangeArrowheads="1" noChangeShapeType="1"/>
              </p:cNvSpPr>
              <p:nvPr/>
            </p:nvSpPr>
            <p:spPr bwMode="auto">
              <a:xfrm>
                <a:off x="5028" y="4124"/>
                <a:ext cx="126" cy="196"/>
              </a:xfrm>
              <a:custGeom>
                <a:avLst/>
                <a:gdLst>
                  <a:gd name="T0" fmla="*/ 0 w 555"/>
                  <a:gd name="T1" fmla="*/ 0 h 866"/>
                  <a:gd name="T2" fmla="*/ 0 w 555"/>
                  <a:gd name="T3" fmla="*/ 433 h 866"/>
                  <a:gd name="T4" fmla="*/ 0 w 555"/>
                  <a:gd name="T5" fmla="*/ 866 h 866"/>
                  <a:gd name="T6" fmla="*/ 555 w 555"/>
                  <a:gd name="T7" fmla="*/ 433 h 866"/>
                  <a:gd name="T8" fmla="*/ 0 w 555"/>
                  <a:gd name="T9" fmla="*/ 0 h 866"/>
                </a:gdLst>
                <a:ahLst/>
                <a:cxnLst>
                  <a:cxn ang="0">
                    <a:pos x="T0" y="T1"/>
                  </a:cxn>
                  <a:cxn ang="0">
                    <a:pos x="T2" y="T3"/>
                  </a:cxn>
                  <a:cxn ang="0">
                    <a:pos x="T4" y="T5"/>
                  </a:cxn>
                  <a:cxn ang="0">
                    <a:pos x="T6" y="T7"/>
                  </a:cxn>
                  <a:cxn ang="0">
                    <a:pos x="T8" y="T9"/>
                  </a:cxn>
                </a:cxnLst>
                <a:rect l="0" t="0" r="r" b="b"/>
                <a:pathLst>
                  <a:path w="555" h="866">
                    <a:moveTo>
                      <a:pt x="0" y="0"/>
                    </a:moveTo>
                    <a:lnTo>
                      <a:pt x="0" y="433"/>
                    </a:lnTo>
                    <a:lnTo>
                      <a:pt x="0" y="866"/>
                    </a:lnTo>
                    <a:lnTo>
                      <a:pt x="555" y="433"/>
                    </a:lnTo>
                    <a:lnTo>
                      <a:pt x="0" y="0"/>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4" name="Freeform 77">
                <a:extLst>
                  <a:ext uri="{FF2B5EF4-FFF2-40B4-BE49-F238E27FC236}">
                    <a16:creationId xmlns:a16="http://schemas.microsoft.com/office/drawing/2014/main" id="{4D4FA59B-88F1-FF07-B3AB-86F2EBE34B35}"/>
                  </a:ext>
                </a:extLst>
              </p:cNvPr>
              <p:cNvSpPr>
                <a:spLocks noGrp="1" noRot="1" noMove="1" noResize="1" noEditPoints="1" noAdjustHandles="1" noChangeArrowheads="1" noChangeShapeType="1"/>
              </p:cNvSpPr>
              <p:nvPr/>
            </p:nvSpPr>
            <p:spPr bwMode="auto">
              <a:xfrm>
                <a:off x="4902" y="4124"/>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5" name="Freeform 78">
                <a:extLst>
                  <a:ext uri="{FF2B5EF4-FFF2-40B4-BE49-F238E27FC236}">
                    <a16:creationId xmlns:a16="http://schemas.microsoft.com/office/drawing/2014/main" id="{99777564-11F6-12A7-62BD-810D7C534702}"/>
                  </a:ext>
                </a:extLst>
              </p:cNvPr>
              <p:cNvSpPr>
                <a:spLocks noGrp="1" noRot="1" noMove="1" noResize="1" noEditPoints="1" noAdjustHandles="1" noChangeArrowheads="1" noChangeShapeType="1"/>
              </p:cNvSpPr>
              <p:nvPr/>
            </p:nvSpPr>
            <p:spPr bwMode="auto">
              <a:xfrm>
                <a:off x="4525" y="4124"/>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6" name="Freeform 79">
                <a:extLst>
                  <a:ext uri="{FF2B5EF4-FFF2-40B4-BE49-F238E27FC236}">
                    <a16:creationId xmlns:a16="http://schemas.microsoft.com/office/drawing/2014/main" id="{293951FD-A95C-A220-EBF5-0FDB8956C52B}"/>
                  </a:ext>
                </a:extLst>
              </p:cNvPr>
              <p:cNvSpPr>
                <a:spLocks noGrp="1" noRot="1" noMove="1" noResize="1" noEditPoints="1" noAdjustHandles="1" noChangeArrowheads="1" noChangeShapeType="1"/>
              </p:cNvSpPr>
              <p:nvPr/>
            </p:nvSpPr>
            <p:spPr bwMode="auto">
              <a:xfrm>
                <a:off x="128" y="4027"/>
                <a:ext cx="125"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7" name="Freeform 80">
                <a:extLst>
                  <a:ext uri="{FF2B5EF4-FFF2-40B4-BE49-F238E27FC236}">
                    <a16:creationId xmlns:a16="http://schemas.microsoft.com/office/drawing/2014/main" id="{3146B52F-9C7C-58CC-5129-49B5526390B9}"/>
                  </a:ext>
                </a:extLst>
              </p:cNvPr>
              <p:cNvSpPr>
                <a:spLocks noGrp="1" noRot="1" noMove="1" noResize="1" noEditPoints="1" noAdjustHandles="1" noChangeArrowheads="1" noChangeShapeType="1"/>
              </p:cNvSpPr>
              <p:nvPr/>
            </p:nvSpPr>
            <p:spPr bwMode="auto">
              <a:xfrm>
                <a:off x="379" y="4027"/>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8" name="Freeform 81">
                <a:extLst>
                  <a:ext uri="{FF2B5EF4-FFF2-40B4-BE49-F238E27FC236}">
                    <a16:creationId xmlns:a16="http://schemas.microsoft.com/office/drawing/2014/main" id="{ED5C12F2-6F76-4C26-ED1E-EE983A7DDAF0}"/>
                  </a:ext>
                </a:extLst>
              </p:cNvPr>
              <p:cNvSpPr>
                <a:spLocks noGrp="1" noRot="1" noMove="1" noResize="1" noEditPoints="1" noAdjustHandles="1" noChangeArrowheads="1" noChangeShapeType="1"/>
              </p:cNvSpPr>
              <p:nvPr/>
            </p:nvSpPr>
            <p:spPr bwMode="auto">
              <a:xfrm>
                <a:off x="4149" y="4027"/>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9" name="Freeform 82">
                <a:extLst>
                  <a:ext uri="{FF2B5EF4-FFF2-40B4-BE49-F238E27FC236}">
                    <a16:creationId xmlns:a16="http://schemas.microsoft.com/office/drawing/2014/main" id="{3E069040-4895-F413-0B4D-8EBABFDD500E}"/>
                  </a:ext>
                </a:extLst>
              </p:cNvPr>
              <p:cNvSpPr>
                <a:spLocks noGrp="1" noRot="1" noMove="1" noResize="1" noEditPoints="1" noAdjustHandles="1" noChangeArrowheads="1" noChangeShapeType="1"/>
              </p:cNvSpPr>
              <p:nvPr/>
            </p:nvSpPr>
            <p:spPr bwMode="auto">
              <a:xfrm>
                <a:off x="630" y="4027"/>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0" name="Freeform 83">
                <a:extLst>
                  <a:ext uri="{FF2B5EF4-FFF2-40B4-BE49-F238E27FC236}">
                    <a16:creationId xmlns:a16="http://schemas.microsoft.com/office/drawing/2014/main" id="{6537956B-8038-57FD-BFD0-3D5B5C50D4EA}"/>
                  </a:ext>
                </a:extLst>
              </p:cNvPr>
              <p:cNvSpPr>
                <a:spLocks noGrp="1" noRot="1" noMove="1" noResize="1" noEditPoints="1" noAdjustHandles="1" noChangeArrowheads="1" noChangeShapeType="1"/>
              </p:cNvSpPr>
              <p:nvPr/>
            </p:nvSpPr>
            <p:spPr bwMode="auto">
              <a:xfrm>
                <a:off x="4023" y="4027"/>
                <a:ext cx="126"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1" name="Freeform 84">
                <a:extLst>
                  <a:ext uri="{FF2B5EF4-FFF2-40B4-BE49-F238E27FC236}">
                    <a16:creationId xmlns:a16="http://schemas.microsoft.com/office/drawing/2014/main" id="{736821DE-1580-95A7-222F-43C0BCD99D95}"/>
                  </a:ext>
                </a:extLst>
              </p:cNvPr>
              <p:cNvSpPr>
                <a:spLocks noGrp="1" noRot="1" noMove="1" noResize="1" noEditPoints="1" noAdjustHandles="1" noChangeArrowheads="1" noChangeShapeType="1"/>
              </p:cNvSpPr>
              <p:nvPr/>
            </p:nvSpPr>
            <p:spPr bwMode="auto">
              <a:xfrm>
                <a:off x="3520" y="4027"/>
                <a:ext cx="126"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2" name="Freeform 85">
                <a:extLst>
                  <a:ext uri="{FF2B5EF4-FFF2-40B4-BE49-F238E27FC236}">
                    <a16:creationId xmlns:a16="http://schemas.microsoft.com/office/drawing/2014/main" id="{5AD7A0E8-31B4-324C-35C0-3943C73FE07F}"/>
                  </a:ext>
                </a:extLst>
              </p:cNvPr>
              <p:cNvSpPr>
                <a:spLocks noGrp="1" noRot="1" noMove="1" noResize="1" noEditPoints="1" noAdjustHandles="1" noChangeArrowheads="1" noChangeShapeType="1"/>
              </p:cNvSpPr>
              <p:nvPr/>
            </p:nvSpPr>
            <p:spPr bwMode="auto">
              <a:xfrm>
                <a:off x="3143" y="4027"/>
                <a:ext cx="126"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3" name="Freeform 86">
                <a:extLst>
                  <a:ext uri="{FF2B5EF4-FFF2-40B4-BE49-F238E27FC236}">
                    <a16:creationId xmlns:a16="http://schemas.microsoft.com/office/drawing/2014/main" id="{7BCB5420-081B-14ED-CD8B-F54FD3EAAB7D}"/>
                  </a:ext>
                </a:extLst>
              </p:cNvPr>
              <p:cNvSpPr>
                <a:spLocks noGrp="1" noRot="1" noMove="1" noResize="1" noEditPoints="1" noAdjustHandles="1" noChangeArrowheads="1" noChangeShapeType="1"/>
              </p:cNvSpPr>
              <p:nvPr/>
            </p:nvSpPr>
            <p:spPr bwMode="auto">
              <a:xfrm>
                <a:off x="3018" y="4027"/>
                <a:ext cx="125"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4" name="Freeform 87">
                <a:extLst>
                  <a:ext uri="{FF2B5EF4-FFF2-40B4-BE49-F238E27FC236}">
                    <a16:creationId xmlns:a16="http://schemas.microsoft.com/office/drawing/2014/main" id="{8D881400-CC4F-A4D8-84CA-9AFC5BFDA7C4}"/>
                  </a:ext>
                </a:extLst>
              </p:cNvPr>
              <p:cNvSpPr>
                <a:spLocks noGrp="1" noRot="1" noMove="1" noResize="1" noEditPoints="1" noAdjustHandles="1" noChangeArrowheads="1" noChangeShapeType="1"/>
              </p:cNvSpPr>
              <p:nvPr/>
            </p:nvSpPr>
            <p:spPr bwMode="auto">
              <a:xfrm>
                <a:off x="3269" y="4027"/>
                <a:ext cx="126" cy="195"/>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5" name="Freeform 88">
                <a:extLst>
                  <a:ext uri="{FF2B5EF4-FFF2-40B4-BE49-F238E27FC236}">
                    <a16:creationId xmlns:a16="http://schemas.microsoft.com/office/drawing/2014/main" id="{96E2EA6C-519F-8B7F-6376-44D543774182}"/>
                  </a:ext>
                </a:extLst>
              </p:cNvPr>
              <p:cNvSpPr>
                <a:spLocks noGrp="1" noRot="1" noMove="1" noResize="1" noEditPoints="1" noAdjustHandles="1" noChangeArrowheads="1" noChangeShapeType="1"/>
              </p:cNvSpPr>
              <p:nvPr/>
            </p:nvSpPr>
            <p:spPr bwMode="auto">
              <a:xfrm>
                <a:off x="2892" y="4027"/>
                <a:ext cx="126"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6" name="Freeform 89">
                <a:extLst>
                  <a:ext uri="{FF2B5EF4-FFF2-40B4-BE49-F238E27FC236}">
                    <a16:creationId xmlns:a16="http://schemas.microsoft.com/office/drawing/2014/main" id="{62DEB410-A23D-1238-869A-E50AF1D830B5}"/>
                  </a:ext>
                </a:extLst>
              </p:cNvPr>
              <p:cNvSpPr>
                <a:spLocks noGrp="1" noRot="1" noMove="1" noResize="1" noEditPoints="1" noAdjustHandles="1" noChangeArrowheads="1" noChangeShapeType="1"/>
              </p:cNvSpPr>
              <p:nvPr/>
            </p:nvSpPr>
            <p:spPr bwMode="auto">
              <a:xfrm>
                <a:off x="3771" y="4027"/>
                <a:ext cx="126" cy="195"/>
              </a:xfrm>
              <a:custGeom>
                <a:avLst/>
                <a:gdLst>
                  <a:gd name="T0" fmla="*/ 0 w 555"/>
                  <a:gd name="T1" fmla="*/ 433 h 866"/>
                  <a:gd name="T2" fmla="*/ 555 w 555"/>
                  <a:gd name="T3" fmla="*/ 0 h 866"/>
                  <a:gd name="T4" fmla="*/ 555 w 555"/>
                  <a:gd name="T5" fmla="*/ 433 h 866"/>
                  <a:gd name="T6" fmla="*/ 555 w 555"/>
                  <a:gd name="T7" fmla="*/ 866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0"/>
                    </a:lnTo>
                    <a:lnTo>
                      <a:pt x="555" y="433"/>
                    </a:lnTo>
                    <a:lnTo>
                      <a:pt x="555" y="866"/>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7" name="Freeform 90">
                <a:extLst>
                  <a:ext uri="{FF2B5EF4-FFF2-40B4-BE49-F238E27FC236}">
                    <a16:creationId xmlns:a16="http://schemas.microsoft.com/office/drawing/2014/main" id="{A304CC36-92BF-DD97-6F6E-D3126EFDC33B}"/>
                  </a:ext>
                </a:extLst>
              </p:cNvPr>
              <p:cNvSpPr>
                <a:spLocks noGrp="1" noRot="1" noMove="1" noResize="1" noEditPoints="1" noAdjustHandles="1" noChangeArrowheads="1" noChangeShapeType="1"/>
              </p:cNvSpPr>
              <p:nvPr/>
            </p:nvSpPr>
            <p:spPr bwMode="auto">
              <a:xfrm>
                <a:off x="4400" y="4027"/>
                <a:ext cx="125"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8" name="Freeform 91">
                <a:extLst>
                  <a:ext uri="{FF2B5EF4-FFF2-40B4-BE49-F238E27FC236}">
                    <a16:creationId xmlns:a16="http://schemas.microsoft.com/office/drawing/2014/main" id="{40104C70-C515-950E-C5D3-AF034BE80673}"/>
                  </a:ext>
                </a:extLst>
              </p:cNvPr>
              <p:cNvSpPr>
                <a:spLocks noGrp="1" noRot="1" noMove="1" noResize="1" noEditPoints="1" noAdjustHandles="1" noChangeArrowheads="1" noChangeShapeType="1"/>
              </p:cNvSpPr>
              <p:nvPr/>
            </p:nvSpPr>
            <p:spPr bwMode="auto">
              <a:xfrm>
                <a:off x="3646" y="4027"/>
                <a:ext cx="125"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9" name="Freeform 92">
                <a:extLst>
                  <a:ext uri="{FF2B5EF4-FFF2-40B4-BE49-F238E27FC236}">
                    <a16:creationId xmlns:a16="http://schemas.microsoft.com/office/drawing/2014/main" id="{90080354-782F-5498-80C7-FAD11327D474}"/>
                  </a:ext>
                </a:extLst>
              </p:cNvPr>
              <p:cNvSpPr>
                <a:spLocks noGrp="1" noRot="1" noMove="1" noResize="1" noEditPoints="1" noAdjustHandles="1" noChangeArrowheads="1" noChangeShapeType="1"/>
              </p:cNvSpPr>
              <p:nvPr/>
            </p:nvSpPr>
            <p:spPr bwMode="auto">
              <a:xfrm>
                <a:off x="756" y="4027"/>
                <a:ext cx="125"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0" name="Freeform 93">
                <a:extLst>
                  <a:ext uri="{FF2B5EF4-FFF2-40B4-BE49-F238E27FC236}">
                    <a16:creationId xmlns:a16="http://schemas.microsoft.com/office/drawing/2014/main" id="{47D67219-4738-A5E3-8247-B3F9D6B6C5F4}"/>
                  </a:ext>
                </a:extLst>
              </p:cNvPr>
              <p:cNvSpPr>
                <a:spLocks noGrp="1" noRot="1" noMove="1" noResize="1" noEditPoints="1" noAdjustHandles="1" noChangeArrowheads="1" noChangeShapeType="1"/>
              </p:cNvSpPr>
              <p:nvPr/>
            </p:nvSpPr>
            <p:spPr bwMode="auto">
              <a:xfrm>
                <a:off x="1384" y="4027"/>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1" name="Freeform 94">
                <a:extLst>
                  <a:ext uri="{FF2B5EF4-FFF2-40B4-BE49-F238E27FC236}">
                    <a16:creationId xmlns:a16="http://schemas.microsoft.com/office/drawing/2014/main" id="{31ECF877-DEF9-1786-CB95-0328681161A0}"/>
                  </a:ext>
                </a:extLst>
              </p:cNvPr>
              <p:cNvSpPr>
                <a:spLocks noGrp="1" noRot="1" noMove="1" noResize="1" noEditPoints="1" noAdjustHandles="1" noChangeArrowheads="1" noChangeShapeType="1"/>
              </p:cNvSpPr>
              <p:nvPr/>
            </p:nvSpPr>
            <p:spPr bwMode="auto">
              <a:xfrm>
                <a:off x="1133" y="4027"/>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CD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2" name="Freeform 95">
                <a:extLst>
                  <a:ext uri="{FF2B5EF4-FFF2-40B4-BE49-F238E27FC236}">
                    <a16:creationId xmlns:a16="http://schemas.microsoft.com/office/drawing/2014/main" id="{345E2D69-D0CF-FC4E-4C88-75F50ACF3D51}"/>
                  </a:ext>
                </a:extLst>
              </p:cNvPr>
              <p:cNvSpPr>
                <a:spLocks noGrp="1" noRot="1" noMove="1" noResize="1" noEditPoints="1" noAdjustHandles="1" noChangeArrowheads="1" noChangeShapeType="1"/>
              </p:cNvSpPr>
              <p:nvPr/>
            </p:nvSpPr>
            <p:spPr bwMode="auto">
              <a:xfrm>
                <a:off x="881" y="4027"/>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3" name="Freeform 96">
                <a:extLst>
                  <a:ext uri="{FF2B5EF4-FFF2-40B4-BE49-F238E27FC236}">
                    <a16:creationId xmlns:a16="http://schemas.microsoft.com/office/drawing/2014/main" id="{56CA79BF-6052-5D11-AB46-9DD69502CB1A}"/>
                  </a:ext>
                </a:extLst>
              </p:cNvPr>
              <p:cNvSpPr>
                <a:spLocks noGrp="1" noRot="1" noMove="1" noResize="1" noEditPoints="1" noAdjustHandles="1" noChangeArrowheads="1" noChangeShapeType="1"/>
              </p:cNvSpPr>
              <p:nvPr/>
            </p:nvSpPr>
            <p:spPr bwMode="auto">
              <a:xfrm>
                <a:off x="1258" y="4027"/>
                <a:ext cx="126" cy="195"/>
              </a:xfrm>
              <a:custGeom>
                <a:avLst/>
                <a:gdLst>
                  <a:gd name="T0" fmla="*/ 0 w 555"/>
                  <a:gd name="T1" fmla="*/ 433 h 866"/>
                  <a:gd name="T2" fmla="*/ 555 w 555"/>
                  <a:gd name="T3" fmla="*/ 0 h 866"/>
                  <a:gd name="T4" fmla="*/ 555 w 555"/>
                  <a:gd name="T5" fmla="*/ 433 h 866"/>
                  <a:gd name="T6" fmla="*/ 555 w 555"/>
                  <a:gd name="T7" fmla="*/ 866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0"/>
                    </a:lnTo>
                    <a:lnTo>
                      <a:pt x="555" y="433"/>
                    </a:lnTo>
                    <a:lnTo>
                      <a:pt x="555"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4" name="Freeform 97">
                <a:extLst>
                  <a:ext uri="{FF2B5EF4-FFF2-40B4-BE49-F238E27FC236}">
                    <a16:creationId xmlns:a16="http://schemas.microsoft.com/office/drawing/2014/main" id="{27305B4B-141B-CFE5-3FD2-AD15C64D9E79}"/>
                  </a:ext>
                </a:extLst>
              </p:cNvPr>
              <p:cNvSpPr>
                <a:spLocks noGrp="1" noRot="1" noMove="1" noResize="1" noEditPoints="1" noAdjustHandles="1" noChangeArrowheads="1" noChangeShapeType="1"/>
              </p:cNvSpPr>
              <p:nvPr/>
            </p:nvSpPr>
            <p:spPr bwMode="auto">
              <a:xfrm>
                <a:off x="4651" y="4027"/>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5" name="Freeform 98">
                <a:extLst>
                  <a:ext uri="{FF2B5EF4-FFF2-40B4-BE49-F238E27FC236}">
                    <a16:creationId xmlns:a16="http://schemas.microsoft.com/office/drawing/2014/main" id="{8C420E2C-5793-AB59-D89F-F194314AB5A0}"/>
                  </a:ext>
                </a:extLst>
              </p:cNvPr>
              <p:cNvSpPr>
                <a:spLocks noGrp="1" noRot="1" noMove="1" noResize="1" noEditPoints="1" noAdjustHandles="1" noChangeArrowheads="1" noChangeShapeType="1"/>
              </p:cNvSpPr>
              <p:nvPr/>
            </p:nvSpPr>
            <p:spPr bwMode="auto">
              <a:xfrm>
                <a:off x="2264" y="3929"/>
                <a:ext cx="125"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6" name="Freeform 99">
                <a:extLst>
                  <a:ext uri="{FF2B5EF4-FFF2-40B4-BE49-F238E27FC236}">
                    <a16:creationId xmlns:a16="http://schemas.microsoft.com/office/drawing/2014/main" id="{D22F5797-2AB0-959B-8ACE-806823FA0266}"/>
                  </a:ext>
                </a:extLst>
              </p:cNvPr>
              <p:cNvSpPr>
                <a:spLocks noGrp="1" noRot="1" noMove="1" noResize="1" noEditPoints="1" noAdjustHandles="1" noChangeArrowheads="1" noChangeShapeType="1"/>
              </p:cNvSpPr>
              <p:nvPr/>
            </p:nvSpPr>
            <p:spPr bwMode="auto">
              <a:xfrm>
                <a:off x="128" y="3929"/>
                <a:ext cx="125"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7" name="Freeform 100">
                <a:extLst>
                  <a:ext uri="{FF2B5EF4-FFF2-40B4-BE49-F238E27FC236}">
                    <a16:creationId xmlns:a16="http://schemas.microsoft.com/office/drawing/2014/main" id="{EA2CBFC2-632F-7A88-D814-A47F4554EFEE}"/>
                  </a:ext>
                </a:extLst>
              </p:cNvPr>
              <p:cNvSpPr>
                <a:spLocks noGrp="1" noRot="1" noMove="1" noResize="1" noEditPoints="1" noAdjustHandles="1" noChangeArrowheads="1" noChangeShapeType="1"/>
              </p:cNvSpPr>
              <p:nvPr/>
            </p:nvSpPr>
            <p:spPr bwMode="auto">
              <a:xfrm>
                <a:off x="2" y="3929"/>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8" name="Freeform 101">
                <a:extLst>
                  <a:ext uri="{FF2B5EF4-FFF2-40B4-BE49-F238E27FC236}">
                    <a16:creationId xmlns:a16="http://schemas.microsoft.com/office/drawing/2014/main" id="{50F50970-E020-0D55-819B-A83C5A3B9232}"/>
                  </a:ext>
                </a:extLst>
              </p:cNvPr>
              <p:cNvSpPr>
                <a:spLocks noGrp="1" noRot="1" noMove="1" noResize="1" noEditPoints="1" noAdjustHandles="1" noChangeArrowheads="1" noChangeShapeType="1"/>
              </p:cNvSpPr>
              <p:nvPr/>
            </p:nvSpPr>
            <p:spPr bwMode="auto">
              <a:xfrm>
                <a:off x="253" y="3929"/>
                <a:ext cx="126" cy="195"/>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9" name="Freeform 102">
                <a:extLst>
                  <a:ext uri="{FF2B5EF4-FFF2-40B4-BE49-F238E27FC236}">
                    <a16:creationId xmlns:a16="http://schemas.microsoft.com/office/drawing/2014/main" id="{4386516A-BEDA-DB9B-33F6-2F1DC85BDD8A}"/>
                  </a:ext>
                </a:extLst>
              </p:cNvPr>
              <p:cNvSpPr>
                <a:spLocks noGrp="1" noRot="1" noMove="1" noResize="1" noEditPoints="1" noAdjustHandles="1" noChangeArrowheads="1" noChangeShapeType="1"/>
              </p:cNvSpPr>
              <p:nvPr/>
            </p:nvSpPr>
            <p:spPr bwMode="auto">
              <a:xfrm>
                <a:off x="1635" y="3929"/>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0" name="Freeform 103">
                <a:extLst>
                  <a:ext uri="{FF2B5EF4-FFF2-40B4-BE49-F238E27FC236}">
                    <a16:creationId xmlns:a16="http://schemas.microsoft.com/office/drawing/2014/main" id="{A04D04B3-3700-8DB0-23A3-6004DEF57F0A}"/>
                  </a:ext>
                </a:extLst>
              </p:cNvPr>
              <p:cNvSpPr>
                <a:spLocks noGrp="1" noRot="1" noMove="1" noResize="1" noEditPoints="1" noAdjustHandles="1" noChangeArrowheads="1" noChangeShapeType="1"/>
              </p:cNvSpPr>
              <p:nvPr/>
            </p:nvSpPr>
            <p:spPr bwMode="auto">
              <a:xfrm>
                <a:off x="2515" y="3929"/>
                <a:ext cx="126" cy="195"/>
              </a:xfrm>
              <a:custGeom>
                <a:avLst/>
                <a:gdLst>
                  <a:gd name="T0" fmla="*/ 0 w 555"/>
                  <a:gd name="T1" fmla="*/ 0 h 866"/>
                  <a:gd name="T2" fmla="*/ 0 w 555"/>
                  <a:gd name="T3" fmla="*/ 433 h 866"/>
                  <a:gd name="T4" fmla="*/ 0 w 555"/>
                  <a:gd name="T5" fmla="*/ 866 h 866"/>
                  <a:gd name="T6" fmla="*/ 555 w 555"/>
                  <a:gd name="T7" fmla="*/ 433 h 866"/>
                  <a:gd name="T8" fmla="*/ 0 w 555"/>
                  <a:gd name="T9" fmla="*/ 0 h 866"/>
                </a:gdLst>
                <a:ahLst/>
                <a:cxnLst>
                  <a:cxn ang="0">
                    <a:pos x="T0" y="T1"/>
                  </a:cxn>
                  <a:cxn ang="0">
                    <a:pos x="T2" y="T3"/>
                  </a:cxn>
                  <a:cxn ang="0">
                    <a:pos x="T4" y="T5"/>
                  </a:cxn>
                  <a:cxn ang="0">
                    <a:pos x="T6" y="T7"/>
                  </a:cxn>
                  <a:cxn ang="0">
                    <a:pos x="T8" y="T9"/>
                  </a:cxn>
                </a:cxnLst>
                <a:rect l="0" t="0" r="r" b="b"/>
                <a:pathLst>
                  <a:path w="555" h="866">
                    <a:moveTo>
                      <a:pt x="0" y="0"/>
                    </a:moveTo>
                    <a:lnTo>
                      <a:pt x="0" y="433"/>
                    </a:lnTo>
                    <a:lnTo>
                      <a:pt x="0" y="866"/>
                    </a:lnTo>
                    <a:lnTo>
                      <a:pt x="555" y="433"/>
                    </a:lnTo>
                    <a:lnTo>
                      <a:pt x="0"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1" name="Freeform 104">
                <a:extLst>
                  <a:ext uri="{FF2B5EF4-FFF2-40B4-BE49-F238E27FC236}">
                    <a16:creationId xmlns:a16="http://schemas.microsoft.com/office/drawing/2014/main" id="{32B9F808-D852-C31F-CC31-FEB88A4C3D52}"/>
                  </a:ext>
                </a:extLst>
              </p:cNvPr>
              <p:cNvSpPr>
                <a:spLocks noGrp="1" noRot="1" noMove="1" noResize="1" noEditPoints="1" noAdjustHandles="1" noChangeArrowheads="1" noChangeShapeType="1"/>
              </p:cNvSpPr>
              <p:nvPr/>
            </p:nvSpPr>
            <p:spPr bwMode="auto">
              <a:xfrm>
                <a:off x="3520" y="3929"/>
                <a:ext cx="126"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2" name="Freeform 105">
                <a:extLst>
                  <a:ext uri="{FF2B5EF4-FFF2-40B4-BE49-F238E27FC236}">
                    <a16:creationId xmlns:a16="http://schemas.microsoft.com/office/drawing/2014/main" id="{7E3ECF2F-3871-AF84-E807-C5ACE1CD2F8A}"/>
                  </a:ext>
                </a:extLst>
              </p:cNvPr>
              <p:cNvSpPr>
                <a:spLocks noGrp="1" noRot="1" noMove="1" noResize="1" noEditPoints="1" noAdjustHandles="1" noChangeArrowheads="1" noChangeShapeType="1"/>
              </p:cNvSpPr>
              <p:nvPr/>
            </p:nvSpPr>
            <p:spPr bwMode="auto">
              <a:xfrm>
                <a:off x="3395" y="3929"/>
                <a:ext cx="125"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3" name="Freeform 106">
                <a:extLst>
                  <a:ext uri="{FF2B5EF4-FFF2-40B4-BE49-F238E27FC236}">
                    <a16:creationId xmlns:a16="http://schemas.microsoft.com/office/drawing/2014/main" id="{28283A7E-A9EF-B1F0-1155-DD5B1DEE2C63}"/>
                  </a:ext>
                </a:extLst>
              </p:cNvPr>
              <p:cNvSpPr>
                <a:spLocks noGrp="1" noRot="1" noMove="1" noResize="1" noEditPoints="1" noAdjustHandles="1" noChangeArrowheads="1" noChangeShapeType="1"/>
              </p:cNvSpPr>
              <p:nvPr/>
            </p:nvSpPr>
            <p:spPr bwMode="auto">
              <a:xfrm>
                <a:off x="3646" y="3929"/>
                <a:ext cx="125"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4" name="Freeform 107">
                <a:extLst>
                  <a:ext uri="{FF2B5EF4-FFF2-40B4-BE49-F238E27FC236}">
                    <a16:creationId xmlns:a16="http://schemas.microsoft.com/office/drawing/2014/main" id="{D9B90F39-C0B0-9614-1454-C48B2BA3F030}"/>
                  </a:ext>
                </a:extLst>
              </p:cNvPr>
              <p:cNvSpPr>
                <a:spLocks noGrp="1" noRot="1" noMove="1" noResize="1" noEditPoints="1" noAdjustHandles="1" noChangeArrowheads="1" noChangeShapeType="1"/>
              </p:cNvSpPr>
              <p:nvPr/>
            </p:nvSpPr>
            <p:spPr bwMode="auto">
              <a:xfrm>
                <a:off x="1761" y="3929"/>
                <a:ext cx="126"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5" name="Freeform 108">
                <a:extLst>
                  <a:ext uri="{FF2B5EF4-FFF2-40B4-BE49-F238E27FC236}">
                    <a16:creationId xmlns:a16="http://schemas.microsoft.com/office/drawing/2014/main" id="{B8631D70-31A4-6F16-368C-ACD842EE835C}"/>
                  </a:ext>
                </a:extLst>
              </p:cNvPr>
              <p:cNvSpPr>
                <a:spLocks noGrp="1" noRot="1" noMove="1" noResize="1" noEditPoints="1" noAdjustHandles="1" noChangeArrowheads="1" noChangeShapeType="1"/>
              </p:cNvSpPr>
              <p:nvPr/>
            </p:nvSpPr>
            <p:spPr bwMode="auto">
              <a:xfrm>
                <a:off x="2892" y="3929"/>
                <a:ext cx="126" cy="195"/>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6" name="Freeform 109">
                <a:extLst>
                  <a:ext uri="{FF2B5EF4-FFF2-40B4-BE49-F238E27FC236}">
                    <a16:creationId xmlns:a16="http://schemas.microsoft.com/office/drawing/2014/main" id="{D8FE025C-D3ED-FC0E-36C7-6D68DB0711A3}"/>
                  </a:ext>
                </a:extLst>
              </p:cNvPr>
              <p:cNvSpPr>
                <a:spLocks noGrp="1" noRot="1" noMove="1" noResize="1" noEditPoints="1" noAdjustHandles="1" noChangeArrowheads="1" noChangeShapeType="1"/>
              </p:cNvSpPr>
              <p:nvPr/>
            </p:nvSpPr>
            <p:spPr bwMode="auto">
              <a:xfrm>
                <a:off x="2138" y="3929"/>
                <a:ext cx="126"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7" name="Freeform 110">
                <a:extLst>
                  <a:ext uri="{FF2B5EF4-FFF2-40B4-BE49-F238E27FC236}">
                    <a16:creationId xmlns:a16="http://schemas.microsoft.com/office/drawing/2014/main" id="{0FCF2753-6A93-06D6-D97E-4D24906A4A62}"/>
                  </a:ext>
                </a:extLst>
              </p:cNvPr>
              <p:cNvSpPr>
                <a:spLocks noGrp="1" noRot="1" noMove="1" noResize="1" noEditPoints="1" noAdjustHandles="1" noChangeArrowheads="1" noChangeShapeType="1"/>
              </p:cNvSpPr>
              <p:nvPr/>
            </p:nvSpPr>
            <p:spPr bwMode="auto">
              <a:xfrm>
                <a:off x="2389" y="3929"/>
                <a:ext cx="126"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8" name="Freeform 111">
                <a:extLst>
                  <a:ext uri="{FF2B5EF4-FFF2-40B4-BE49-F238E27FC236}">
                    <a16:creationId xmlns:a16="http://schemas.microsoft.com/office/drawing/2014/main" id="{1313FBBB-5C69-FB92-79DE-CCEFB22AA8DB}"/>
                  </a:ext>
                </a:extLst>
              </p:cNvPr>
              <p:cNvSpPr>
                <a:spLocks noGrp="1" noRot="1" noMove="1" noResize="1" noEditPoints="1" noAdjustHandles="1" noChangeArrowheads="1" noChangeShapeType="1"/>
              </p:cNvSpPr>
              <p:nvPr/>
            </p:nvSpPr>
            <p:spPr bwMode="auto">
              <a:xfrm>
                <a:off x="1510" y="3929"/>
                <a:ext cx="125"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9" name="Freeform 112">
                <a:extLst>
                  <a:ext uri="{FF2B5EF4-FFF2-40B4-BE49-F238E27FC236}">
                    <a16:creationId xmlns:a16="http://schemas.microsoft.com/office/drawing/2014/main" id="{1ADE8CDB-8B4F-15B4-7A6B-62F6FC4C3D0E}"/>
                  </a:ext>
                </a:extLst>
              </p:cNvPr>
              <p:cNvSpPr>
                <a:spLocks noGrp="1" noRot="1" noMove="1" noResize="1" noEditPoints="1" noAdjustHandles="1" noChangeArrowheads="1" noChangeShapeType="1"/>
              </p:cNvSpPr>
              <p:nvPr/>
            </p:nvSpPr>
            <p:spPr bwMode="auto">
              <a:xfrm>
                <a:off x="1258" y="3929"/>
                <a:ext cx="126" cy="195"/>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0" name="Freeform 113">
                <a:extLst>
                  <a:ext uri="{FF2B5EF4-FFF2-40B4-BE49-F238E27FC236}">
                    <a16:creationId xmlns:a16="http://schemas.microsoft.com/office/drawing/2014/main" id="{B2163DEA-17DD-7CB4-7BB7-57903C8E29B1}"/>
                  </a:ext>
                </a:extLst>
              </p:cNvPr>
              <p:cNvSpPr>
                <a:spLocks noGrp="1" noRot="1" noMove="1" noResize="1" noEditPoints="1" noAdjustHandles="1" noChangeArrowheads="1" noChangeShapeType="1"/>
              </p:cNvSpPr>
              <p:nvPr/>
            </p:nvSpPr>
            <p:spPr bwMode="auto">
              <a:xfrm>
                <a:off x="4902" y="3929"/>
                <a:ext cx="126"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B6D6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1" name="Freeform 114">
                <a:extLst>
                  <a:ext uri="{FF2B5EF4-FFF2-40B4-BE49-F238E27FC236}">
                    <a16:creationId xmlns:a16="http://schemas.microsoft.com/office/drawing/2014/main" id="{A717E656-CD31-73E9-8530-19AB4F52BDE1}"/>
                  </a:ext>
                </a:extLst>
              </p:cNvPr>
              <p:cNvSpPr>
                <a:spLocks noGrp="1" noRot="1" noMove="1" noResize="1" noEditPoints="1" noAdjustHandles="1" noChangeArrowheads="1" noChangeShapeType="1"/>
              </p:cNvSpPr>
              <p:nvPr/>
            </p:nvSpPr>
            <p:spPr bwMode="auto">
              <a:xfrm>
                <a:off x="4651" y="3929"/>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2" name="Freeform 115">
                <a:extLst>
                  <a:ext uri="{FF2B5EF4-FFF2-40B4-BE49-F238E27FC236}">
                    <a16:creationId xmlns:a16="http://schemas.microsoft.com/office/drawing/2014/main" id="{6E350218-3EF7-5C51-5FDF-814C8565CB57}"/>
                  </a:ext>
                </a:extLst>
              </p:cNvPr>
              <p:cNvSpPr>
                <a:spLocks noGrp="1" noRot="1" noMove="1" noResize="1" noEditPoints="1" noAdjustHandles="1" noChangeArrowheads="1" noChangeShapeType="1"/>
              </p:cNvSpPr>
              <p:nvPr/>
            </p:nvSpPr>
            <p:spPr bwMode="auto">
              <a:xfrm>
                <a:off x="4400" y="3929"/>
                <a:ext cx="125" cy="195"/>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3" name="Freeform 116">
                <a:extLst>
                  <a:ext uri="{FF2B5EF4-FFF2-40B4-BE49-F238E27FC236}">
                    <a16:creationId xmlns:a16="http://schemas.microsoft.com/office/drawing/2014/main" id="{B20477DD-BEDD-7D30-D6E7-307FBC6EA061}"/>
                  </a:ext>
                </a:extLst>
              </p:cNvPr>
              <p:cNvSpPr>
                <a:spLocks noGrp="1" noRot="1" noMove="1" noResize="1" noEditPoints="1" noAdjustHandles="1" noChangeArrowheads="1" noChangeShapeType="1"/>
              </p:cNvSpPr>
              <p:nvPr/>
            </p:nvSpPr>
            <p:spPr bwMode="auto">
              <a:xfrm>
                <a:off x="5279" y="3929"/>
                <a:ext cx="126" cy="195"/>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4" name="Freeform 117">
                <a:extLst>
                  <a:ext uri="{FF2B5EF4-FFF2-40B4-BE49-F238E27FC236}">
                    <a16:creationId xmlns:a16="http://schemas.microsoft.com/office/drawing/2014/main" id="{AA486E8D-47B0-9B31-0A06-A45D5F2AD784}"/>
                  </a:ext>
                </a:extLst>
              </p:cNvPr>
              <p:cNvSpPr>
                <a:spLocks noGrp="1" noRot="1" noMove="1" noResize="1" noEditPoints="1" noAdjustHandles="1" noChangeArrowheads="1" noChangeShapeType="1"/>
              </p:cNvSpPr>
              <p:nvPr/>
            </p:nvSpPr>
            <p:spPr bwMode="auto">
              <a:xfrm>
                <a:off x="630" y="38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5" name="Freeform 118">
                <a:extLst>
                  <a:ext uri="{FF2B5EF4-FFF2-40B4-BE49-F238E27FC236}">
                    <a16:creationId xmlns:a16="http://schemas.microsoft.com/office/drawing/2014/main" id="{3BA67A3C-2D8D-0159-F4CB-492F0DFAA4F8}"/>
                  </a:ext>
                </a:extLst>
              </p:cNvPr>
              <p:cNvSpPr>
                <a:spLocks noGrp="1" noRot="1" noMove="1" noResize="1" noEditPoints="1" noAdjustHandles="1" noChangeArrowheads="1" noChangeShapeType="1"/>
              </p:cNvSpPr>
              <p:nvPr/>
            </p:nvSpPr>
            <p:spPr bwMode="auto">
              <a:xfrm>
                <a:off x="253" y="38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6" name="Freeform 119">
                <a:extLst>
                  <a:ext uri="{FF2B5EF4-FFF2-40B4-BE49-F238E27FC236}">
                    <a16:creationId xmlns:a16="http://schemas.microsoft.com/office/drawing/2014/main" id="{5A3562D4-3302-3EBA-9754-D02D5BC50279}"/>
                  </a:ext>
                </a:extLst>
              </p:cNvPr>
              <p:cNvSpPr>
                <a:spLocks noGrp="1" noRot="1" noMove="1" noResize="1" noEditPoints="1" noAdjustHandles="1" noChangeArrowheads="1" noChangeShapeType="1"/>
              </p:cNvSpPr>
              <p:nvPr/>
            </p:nvSpPr>
            <p:spPr bwMode="auto">
              <a:xfrm>
                <a:off x="2766" y="38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7" name="Freeform 120">
                <a:extLst>
                  <a:ext uri="{FF2B5EF4-FFF2-40B4-BE49-F238E27FC236}">
                    <a16:creationId xmlns:a16="http://schemas.microsoft.com/office/drawing/2014/main" id="{C7A68045-E4A5-A094-C641-54ED1C9ECCDC}"/>
                  </a:ext>
                </a:extLst>
              </p:cNvPr>
              <p:cNvSpPr>
                <a:spLocks noGrp="1" noRot="1" noMove="1" noResize="1" noEditPoints="1" noAdjustHandles="1" noChangeArrowheads="1" noChangeShapeType="1"/>
              </p:cNvSpPr>
              <p:nvPr/>
            </p:nvSpPr>
            <p:spPr bwMode="auto">
              <a:xfrm>
                <a:off x="2389" y="3831"/>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8" name="Freeform 121">
                <a:extLst>
                  <a:ext uri="{FF2B5EF4-FFF2-40B4-BE49-F238E27FC236}">
                    <a16:creationId xmlns:a16="http://schemas.microsoft.com/office/drawing/2014/main" id="{EF7F6629-0802-FCC2-A9A0-59B48A872B2E}"/>
                  </a:ext>
                </a:extLst>
              </p:cNvPr>
              <p:cNvSpPr>
                <a:spLocks noGrp="1" noRot="1" noMove="1" noResize="1" noEditPoints="1" noAdjustHandles="1" noChangeArrowheads="1" noChangeShapeType="1"/>
              </p:cNvSpPr>
              <p:nvPr/>
            </p:nvSpPr>
            <p:spPr bwMode="auto">
              <a:xfrm>
                <a:off x="2515" y="3831"/>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9" name="Freeform 122">
                <a:extLst>
                  <a:ext uri="{FF2B5EF4-FFF2-40B4-BE49-F238E27FC236}">
                    <a16:creationId xmlns:a16="http://schemas.microsoft.com/office/drawing/2014/main" id="{8A0BDEB2-63CD-8CF1-C516-885D3FCBC35E}"/>
                  </a:ext>
                </a:extLst>
              </p:cNvPr>
              <p:cNvSpPr>
                <a:spLocks noGrp="1" noRot="1" noMove="1" noResize="1" noEditPoints="1" noAdjustHandles="1" noChangeArrowheads="1" noChangeShapeType="1"/>
              </p:cNvSpPr>
              <p:nvPr/>
            </p:nvSpPr>
            <p:spPr bwMode="auto">
              <a:xfrm>
                <a:off x="3143" y="3831"/>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0" name="Freeform 123">
                <a:extLst>
                  <a:ext uri="{FF2B5EF4-FFF2-40B4-BE49-F238E27FC236}">
                    <a16:creationId xmlns:a16="http://schemas.microsoft.com/office/drawing/2014/main" id="{EFB3390A-B397-59CA-CA3E-A2BFD68AD6DF}"/>
                  </a:ext>
                </a:extLst>
              </p:cNvPr>
              <p:cNvSpPr>
                <a:spLocks noGrp="1" noRot="1" noMove="1" noResize="1" noEditPoints="1" noAdjustHandles="1" noChangeArrowheads="1" noChangeShapeType="1"/>
              </p:cNvSpPr>
              <p:nvPr/>
            </p:nvSpPr>
            <p:spPr bwMode="auto">
              <a:xfrm>
                <a:off x="4274" y="383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1" name="Freeform 124">
                <a:extLst>
                  <a:ext uri="{FF2B5EF4-FFF2-40B4-BE49-F238E27FC236}">
                    <a16:creationId xmlns:a16="http://schemas.microsoft.com/office/drawing/2014/main" id="{C1BA8FE0-1310-2FC8-4F1C-558D4B2977A2}"/>
                  </a:ext>
                </a:extLst>
              </p:cNvPr>
              <p:cNvSpPr>
                <a:spLocks noGrp="1" noRot="1" noMove="1" noResize="1" noEditPoints="1" noAdjustHandles="1" noChangeArrowheads="1" noChangeShapeType="1"/>
              </p:cNvSpPr>
              <p:nvPr/>
            </p:nvSpPr>
            <p:spPr bwMode="auto">
              <a:xfrm>
                <a:off x="3897" y="383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2" name="Freeform 125">
                <a:extLst>
                  <a:ext uri="{FF2B5EF4-FFF2-40B4-BE49-F238E27FC236}">
                    <a16:creationId xmlns:a16="http://schemas.microsoft.com/office/drawing/2014/main" id="{18D63BF0-0B1D-E783-AA49-DA3872D568FF}"/>
                  </a:ext>
                </a:extLst>
              </p:cNvPr>
              <p:cNvSpPr>
                <a:spLocks noGrp="1" noRot="1" noMove="1" noResize="1" noEditPoints="1" noAdjustHandles="1" noChangeArrowheads="1" noChangeShapeType="1"/>
              </p:cNvSpPr>
              <p:nvPr/>
            </p:nvSpPr>
            <p:spPr bwMode="auto">
              <a:xfrm>
                <a:off x="3771" y="3831"/>
                <a:ext cx="126" cy="196"/>
              </a:xfrm>
              <a:custGeom>
                <a:avLst/>
                <a:gdLst>
                  <a:gd name="T0" fmla="*/ 0 w 555"/>
                  <a:gd name="T1" fmla="*/ 433 h 866"/>
                  <a:gd name="T2" fmla="*/ 555 w 555"/>
                  <a:gd name="T3" fmla="*/ 0 h 866"/>
                  <a:gd name="T4" fmla="*/ 555 w 555"/>
                  <a:gd name="T5" fmla="*/ 433 h 866"/>
                  <a:gd name="T6" fmla="*/ 555 w 555"/>
                  <a:gd name="T7" fmla="*/ 866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0"/>
                    </a:lnTo>
                    <a:lnTo>
                      <a:pt x="555" y="433"/>
                    </a:lnTo>
                    <a:lnTo>
                      <a:pt x="555"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3" name="Freeform 126">
                <a:extLst>
                  <a:ext uri="{FF2B5EF4-FFF2-40B4-BE49-F238E27FC236}">
                    <a16:creationId xmlns:a16="http://schemas.microsoft.com/office/drawing/2014/main" id="{2F3B2567-31C6-EC2B-FCDB-CD6082DAE3F0}"/>
                  </a:ext>
                </a:extLst>
              </p:cNvPr>
              <p:cNvSpPr>
                <a:spLocks noGrp="1" noRot="1" noMove="1" noResize="1" noEditPoints="1" noAdjustHandles="1" noChangeArrowheads="1" noChangeShapeType="1"/>
              </p:cNvSpPr>
              <p:nvPr/>
            </p:nvSpPr>
            <p:spPr bwMode="auto">
              <a:xfrm>
                <a:off x="4023" y="38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4" name="Freeform 127">
                <a:extLst>
                  <a:ext uri="{FF2B5EF4-FFF2-40B4-BE49-F238E27FC236}">
                    <a16:creationId xmlns:a16="http://schemas.microsoft.com/office/drawing/2014/main" id="{8761FD10-FC97-E132-5A79-53FFA42D20B8}"/>
                  </a:ext>
                </a:extLst>
              </p:cNvPr>
              <p:cNvSpPr>
                <a:spLocks noGrp="1" noRot="1" noMove="1" noResize="1" noEditPoints="1" noAdjustHandles="1" noChangeArrowheads="1" noChangeShapeType="1"/>
              </p:cNvSpPr>
              <p:nvPr/>
            </p:nvSpPr>
            <p:spPr bwMode="auto">
              <a:xfrm>
                <a:off x="2264" y="3831"/>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5" name="Freeform 128">
                <a:extLst>
                  <a:ext uri="{FF2B5EF4-FFF2-40B4-BE49-F238E27FC236}">
                    <a16:creationId xmlns:a16="http://schemas.microsoft.com/office/drawing/2014/main" id="{8E0DED69-3E9B-62EA-F814-038C6271A1E8}"/>
                  </a:ext>
                </a:extLst>
              </p:cNvPr>
              <p:cNvSpPr>
                <a:spLocks noGrp="1" noRot="1" noMove="1" noResize="1" noEditPoints="1" noAdjustHandles="1" noChangeArrowheads="1" noChangeShapeType="1"/>
              </p:cNvSpPr>
              <p:nvPr/>
            </p:nvSpPr>
            <p:spPr bwMode="auto">
              <a:xfrm>
                <a:off x="756" y="3831"/>
                <a:ext cx="125"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6" name="Freeform 129">
                <a:extLst>
                  <a:ext uri="{FF2B5EF4-FFF2-40B4-BE49-F238E27FC236}">
                    <a16:creationId xmlns:a16="http://schemas.microsoft.com/office/drawing/2014/main" id="{29A746DD-DEA1-CBF5-2522-217A8F625BEF}"/>
                  </a:ext>
                </a:extLst>
              </p:cNvPr>
              <p:cNvSpPr>
                <a:spLocks noGrp="1" noRot="1" noMove="1" noResize="1" noEditPoints="1" noAdjustHandles="1" noChangeArrowheads="1" noChangeShapeType="1"/>
              </p:cNvSpPr>
              <p:nvPr/>
            </p:nvSpPr>
            <p:spPr bwMode="auto">
              <a:xfrm>
                <a:off x="1384" y="38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7" name="Freeform 130">
                <a:extLst>
                  <a:ext uri="{FF2B5EF4-FFF2-40B4-BE49-F238E27FC236}">
                    <a16:creationId xmlns:a16="http://schemas.microsoft.com/office/drawing/2014/main" id="{207D3EA2-3949-EB2A-954C-D106BEC41CD2}"/>
                  </a:ext>
                </a:extLst>
              </p:cNvPr>
              <p:cNvSpPr>
                <a:spLocks noGrp="1" noRot="1" noMove="1" noResize="1" noEditPoints="1" noAdjustHandles="1" noChangeArrowheads="1" noChangeShapeType="1"/>
              </p:cNvSpPr>
              <p:nvPr/>
            </p:nvSpPr>
            <p:spPr bwMode="auto">
              <a:xfrm>
                <a:off x="1510" y="3831"/>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8" name="Freeform 131">
                <a:extLst>
                  <a:ext uri="{FF2B5EF4-FFF2-40B4-BE49-F238E27FC236}">
                    <a16:creationId xmlns:a16="http://schemas.microsoft.com/office/drawing/2014/main" id="{FD193518-38EB-CA0E-487F-5E38C4C1DA3D}"/>
                  </a:ext>
                </a:extLst>
              </p:cNvPr>
              <p:cNvSpPr>
                <a:spLocks noGrp="1" noRot="1" noMove="1" noResize="1" noEditPoints="1" noAdjustHandles="1" noChangeArrowheads="1" noChangeShapeType="1"/>
              </p:cNvSpPr>
              <p:nvPr/>
            </p:nvSpPr>
            <p:spPr bwMode="auto">
              <a:xfrm>
                <a:off x="1635" y="3831"/>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9" name="Freeform 132">
                <a:extLst>
                  <a:ext uri="{FF2B5EF4-FFF2-40B4-BE49-F238E27FC236}">
                    <a16:creationId xmlns:a16="http://schemas.microsoft.com/office/drawing/2014/main" id="{19EAB67D-2F55-5480-5902-94A42192B697}"/>
                  </a:ext>
                </a:extLst>
              </p:cNvPr>
              <p:cNvSpPr>
                <a:spLocks noGrp="1" noRot="1" noMove="1" noResize="1" noEditPoints="1" noAdjustHandles="1" noChangeArrowheads="1" noChangeShapeType="1"/>
              </p:cNvSpPr>
              <p:nvPr/>
            </p:nvSpPr>
            <p:spPr bwMode="auto">
              <a:xfrm>
                <a:off x="1887" y="3831"/>
                <a:ext cx="125"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0" name="Freeform 133">
                <a:extLst>
                  <a:ext uri="{FF2B5EF4-FFF2-40B4-BE49-F238E27FC236}">
                    <a16:creationId xmlns:a16="http://schemas.microsoft.com/office/drawing/2014/main" id="{93AE2D49-79FF-517C-8BD3-0C4C04D67E7B}"/>
                  </a:ext>
                </a:extLst>
              </p:cNvPr>
              <p:cNvSpPr>
                <a:spLocks noGrp="1" noRot="1" noMove="1" noResize="1" noEditPoints="1" noAdjustHandles="1" noChangeArrowheads="1" noChangeShapeType="1"/>
              </p:cNvSpPr>
              <p:nvPr/>
            </p:nvSpPr>
            <p:spPr bwMode="auto">
              <a:xfrm>
                <a:off x="1007" y="3831"/>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1" name="Freeform 134">
                <a:extLst>
                  <a:ext uri="{FF2B5EF4-FFF2-40B4-BE49-F238E27FC236}">
                    <a16:creationId xmlns:a16="http://schemas.microsoft.com/office/drawing/2014/main" id="{2472446E-B29C-8FC4-F177-671E199979C2}"/>
                  </a:ext>
                </a:extLst>
              </p:cNvPr>
              <p:cNvSpPr>
                <a:spLocks noGrp="1" noRot="1" noMove="1" noResize="1" noEditPoints="1" noAdjustHandles="1" noChangeArrowheads="1" noChangeShapeType="1"/>
              </p:cNvSpPr>
              <p:nvPr/>
            </p:nvSpPr>
            <p:spPr bwMode="auto">
              <a:xfrm>
                <a:off x="4777" y="3831"/>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2" name="Freeform 135">
                <a:extLst>
                  <a:ext uri="{FF2B5EF4-FFF2-40B4-BE49-F238E27FC236}">
                    <a16:creationId xmlns:a16="http://schemas.microsoft.com/office/drawing/2014/main" id="{156C62E7-2E49-3255-DC1F-E51393D066A7}"/>
                  </a:ext>
                </a:extLst>
              </p:cNvPr>
              <p:cNvSpPr>
                <a:spLocks noGrp="1" noRot="1" noMove="1" noResize="1" noEditPoints="1" noAdjustHandles="1" noChangeArrowheads="1" noChangeShapeType="1"/>
              </p:cNvSpPr>
              <p:nvPr/>
            </p:nvSpPr>
            <p:spPr bwMode="auto">
              <a:xfrm>
                <a:off x="4400" y="3831"/>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3" name="Freeform 136">
                <a:extLst>
                  <a:ext uri="{FF2B5EF4-FFF2-40B4-BE49-F238E27FC236}">
                    <a16:creationId xmlns:a16="http://schemas.microsoft.com/office/drawing/2014/main" id="{1B0ADF01-2DA0-0383-AD80-927F0B485591}"/>
                  </a:ext>
                </a:extLst>
              </p:cNvPr>
              <p:cNvSpPr>
                <a:spLocks noGrp="1" noRot="1" noMove="1" noResize="1" noEditPoints="1" noAdjustHandles="1" noChangeArrowheads="1" noChangeShapeType="1"/>
              </p:cNvSpPr>
              <p:nvPr/>
            </p:nvSpPr>
            <p:spPr bwMode="auto">
              <a:xfrm>
                <a:off x="5279" y="3831"/>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4" name="Freeform 137">
                <a:extLst>
                  <a:ext uri="{FF2B5EF4-FFF2-40B4-BE49-F238E27FC236}">
                    <a16:creationId xmlns:a16="http://schemas.microsoft.com/office/drawing/2014/main" id="{84BE9DFE-69A0-1024-8FB2-0169E4673C0A}"/>
                  </a:ext>
                </a:extLst>
              </p:cNvPr>
              <p:cNvSpPr>
                <a:spLocks noGrp="1" noRot="1" noMove="1" noResize="1" noEditPoints="1" noAdjustHandles="1" noChangeArrowheads="1" noChangeShapeType="1"/>
              </p:cNvSpPr>
              <p:nvPr/>
            </p:nvSpPr>
            <p:spPr bwMode="auto">
              <a:xfrm>
                <a:off x="5405" y="3831"/>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5" name="Freeform 138">
                <a:extLst>
                  <a:ext uri="{FF2B5EF4-FFF2-40B4-BE49-F238E27FC236}">
                    <a16:creationId xmlns:a16="http://schemas.microsoft.com/office/drawing/2014/main" id="{8EA81390-6763-27FD-C298-D79F6F1219A4}"/>
                  </a:ext>
                </a:extLst>
              </p:cNvPr>
              <p:cNvSpPr>
                <a:spLocks noGrp="1" noRot="1" noMove="1" noResize="1" noEditPoints="1" noAdjustHandles="1" noChangeArrowheads="1" noChangeShapeType="1"/>
              </p:cNvSpPr>
              <p:nvPr/>
            </p:nvSpPr>
            <p:spPr bwMode="auto">
              <a:xfrm>
                <a:off x="5656" y="3831"/>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6" name="Freeform 139">
                <a:extLst>
                  <a:ext uri="{FF2B5EF4-FFF2-40B4-BE49-F238E27FC236}">
                    <a16:creationId xmlns:a16="http://schemas.microsoft.com/office/drawing/2014/main" id="{E6F4D777-02EB-66F4-23F4-9FF8E21E455D}"/>
                  </a:ext>
                </a:extLst>
              </p:cNvPr>
              <p:cNvSpPr>
                <a:spLocks noGrp="1" noRot="1" noMove="1" noResize="1" noEditPoints="1" noAdjustHandles="1" noChangeArrowheads="1" noChangeShapeType="1"/>
              </p:cNvSpPr>
              <p:nvPr/>
            </p:nvSpPr>
            <p:spPr bwMode="auto">
              <a:xfrm>
                <a:off x="505" y="3831"/>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7" name="Freeform 140">
                <a:extLst>
                  <a:ext uri="{FF2B5EF4-FFF2-40B4-BE49-F238E27FC236}">
                    <a16:creationId xmlns:a16="http://schemas.microsoft.com/office/drawing/2014/main" id="{DCC9FBD9-E213-2F6F-3D63-C3D33B066D54}"/>
                  </a:ext>
                </a:extLst>
              </p:cNvPr>
              <p:cNvSpPr>
                <a:spLocks noGrp="1" noRot="1" noMove="1" noResize="1" noEditPoints="1" noAdjustHandles="1" noChangeArrowheads="1" noChangeShapeType="1"/>
              </p:cNvSpPr>
              <p:nvPr/>
            </p:nvSpPr>
            <p:spPr bwMode="auto">
              <a:xfrm>
                <a:off x="2641" y="3733"/>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8" name="Freeform 141">
                <a:extLst>
                  <a:ext uri="{FF2B5EF4-FFF2-40B4-BE49-F238E27FC236}">
                    <a16:creationId xmlns:a16="http://schemas.microsoft.com/office/drawing/2014/main" id="{264AED11-22F3-17BD-E96D-9697033E1430}"/>
                  </a:ext>
                </a:extLst>
              </p:cNvPr>
              <p:cNvSpPr>
                <a:spLocks noGrp="1" noRot="1" noMove="1" noResize="1" noEditPoints="1" noAdjustHandles="1" noChangeArrowheads="1" noChangeShapeType="1"/>
              </p:cNvSpPr>
              <p:nvPr/>
            </p:nvSpPr>
            <p:spPr bwMode="auto">
              <a:xfrm>
                <a:off x="505" y="3733"/>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9" name="Freeform 142">
                <a:extLst>
                  <a:ext uri="{FF2B5EF4-FFF2-40B4-BE49-F238E27FC236}">
                    <a16:creationId xmlns:a16="http://schemas.microsoft.com/office/drawing/2014/main" id="{DD51A171-EBEF-66C8-DEEF-B46825D84759}"/>
                  </a:ext>
                </a:extLst>
              </p:cNvPr>
              <p:cNvSpPr>
                <a:spLocks noGrp="1" noRot="1" noMove="1" noResize="1" noEditPoints="1" noAdjustHandles="1" noChangeArrowheads="1" noChangeShapeType="1"/>
              </p:cNvSpPr>
              <p:nvPr/>
            </p:nvSpPr>
            <p:spPr bwMode="auto">
              <a:xfrm>
                <a:off x="253" y="373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0" name="Freeform 143">
                <a:extLst>
                  <a:ext uri="{FF2B5EF4-FFF2-40B4-BE49-F238E27FC236}">
                    <a16:creationId xmlns:a16="http://schemas.microsoft.com/office/drawing/2014/main" id="{8610B9A1-AA80-01F3-660B-2DA0E82CF5F6}"/>
                  </a:ext>
                </a:extLst>
              </p:cNvPr>
              <p:cNvSpPr>
                <a:spLocks noGrp="1" noRot="1" noMove="1" noResize="1" noEditPoints="1" noAdjustHandles="1" noChangeArrowheads="1" noChangeShapeType="1"/>
              </p:cNvSpPr>
              <p:nvPr/>
            </p:nvSpPr>
            <p:spPr bwMode="auto">
              <a:xfrm>
                <a:off x="379"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1" name="Freeform 144">
                <a:extLst>
                  <a:ext uri="{FF2B5EF4-FFF2-40B4-BE49-F238E27FC236}">
                    <a16:creationId xmlns:a16="http://schemas.microsoft.com/office/drawing/2014/main" id="{815DB29F-C438-9457-475F-EE1E825922D0}"/>
                  </a:ext>
                </a:extLst>
              </p:cNvPr>
              <p:cNvSpPr>
                <a:spLocks noGrp="1" noRot="1" noMove="1" noResize="1" noEditPoints="1" noAdjustHandles="1" noChangeArrowheads="1" noChangeShapeType="1"/>
              </p:cNvSpPr>
              <p:nvPr/>
            </p:nvSpPr>
            <p:spPr bwMode="auto">
              <a:xfrm>
                <a:off x="2389"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2" name="Freeform 145">
                <a:extLst>
                  <a:ext uri="{FF2B5EF4-FFF2-40B4-BE49-F238E27FC236}">
                    <a16:creationId xmlns:a16="http://schemas.microsoft.com/office/drawing/2014/main" id="{87B7AA2E-71DD-9DB5-0EBD-173BCBFBD105}"/>
                  </a:ext>
                </a:extLst>
              </p:cNvPr>
              <p:cNvSpPr>
                <a:spLocks noGrp="1" noRot="1" noMove="1" noResize="1" noEditPoints="1" noAdjustHandles="1" noChangeArrowheads="1" noChangeShapeType="1"/>
              </p:cNvSpPr>
              <p:nvPr/>
            </p:nvSpPr>
            <p:spPr bwMode="auto">
              <a:xfrm>
                <a:off x="3520" y="3733"/>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3" name="Freeform 146">
                <a:extLst>
                  <a:ext uri="{FF2B5EF4-FFF2-40B4-BE49-F238E27FC236}">
                    <a16:creationId xmlns:a16="http://schemas.microsoft.com/office/drawing/2014/main" id="{2A9183D8-9A90-C0E4-86A9-57938BD76C0C}"/>
                  </a:ext>
                </a:extLst>
              </p:cNvPr>
              <p:cNvSpPr>
                <a:spLocks noGrp="1" noRot="1" noMove="1" noResize="1" noEditPoints="1" noAdjustHandles="1" noChangeArrowheads="1" noChangeShapeType="1"/>
              </p:cNvSpPr>
              <p:nvPr/>
            </p:nvSpPr>
            <p:spPr bwMode="auto">
              <a:xfrm>
                <a:off x="3143" y="3733"/>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4" name="Freeform 147">
                <a:extLst>
                  <a:ext uri="{FF2B5EF4-FFF2-40B4-BE49-F238E27FC236}">
                    <a16:creationId xmlns:a16="http://schemas.microsoft.com/office/drawing/2014/main" id="{36FEFE51-4F3C-A1A9-1625-A5C341068E76}"/>
                  </a:ext>
                </a:extLst>
              </p:cNvPr>
              <p:cNvSpPr>
                <a:spLocks noGrp="1" noRot="1" noMove="1" noResize="1" noEditPoints="1" noAdjustHandles="1" noChangeArrowheads="1" noChangeShapeType="1"/>
              </p:cNvSpPr>
              <p:nvPr/>
            </p:nvSpPr>
            <p:spPr bwMode="auto">
              <a:xfrm>
                <a:off x="3018" y="3733"/>
                <a:ext cx="125"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5" name="Freeform 148">
                <a:extLst>
                  <a:ext uri="{FF2B5EF4-FFF2-40B4-BE49-F238E27FC236}">
                    <a16:creationId xmlns:a16="http://schemas.microsoft.com/office/drawing/2014/main" id="{A22FA3BE-03AA-8D92-1455-36A43781DCB0}"/>
                  </a:ext>
                </a:extLst>
              </p:cNvPr>
              <p:cNvSpPr>
                <a:spLocks noGrp="1" noRot="1" noMove="1" noResize="1" noEditPoints="1" noAdjustHandles="1" noChangeArrowheads="1" noChangeShapeType="1"/>
              </p:cNvSpPr>
              <p:nvPr/>
            </p:nvSpPr>
            <p:spPr bwMode="auto">
              <a:xfrm>
                <a:off x="4149" y="3733"/>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6" name="Freeform 149">
                <a:extLst>
                  <a:ext uri="{FF2B5EF4-FFF2-40B4-BE49-F238E27FC236}">
                    <a16:creationId xmlns:a16="http://schemas.microsoft.com/office/drawing/2014/main" id="{CDB50365-4DE2-D363-971A-5C44B6F42573}"/>
                  </a:ext>
                </a:extLst>
              </p:cNvPr>
              <p:cNvSpPr>
                <a:spLocks noGrp="1" noRot="1" noMove="1" noResize="1" noEditPoints="1" noAdjustHandles="1" noChangeArrowheads="1" noChangeShapeType="1"/>
              </p:cNvSpPr>
              <p:nvPr/>
            </p:nvSpPr>
            <p:spPr bwMode="auto">
              <a:xfrm>
                <a:off x="3897" y="3733"/>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7" name="Freeform 150">
                <a:extLst>
                  <a:ext uri="{FF2B5EF4-FFF2-40B4-BE49-F238E27FC236}">
                    <a16:creationId xmlns:a16="http://schemas.microsoft.com/office/drawing/2014/main" id="{18277C13-8719-BE3B-630C-BFED56AE57AD}"/>
                  </a:ext>
                </a:extLst>
              </p:cNvPr>
              <p:cNvSpPr>
                <a:spLocks noGrp="1" noRot="1" noMove="1" noResize="1" noEditPoints="1" noAdjustHandles="1" noChangeArrowheads="1" noChangeShapeType="1"/>
              </p:cNvSpPr>
              <p:nvPr/>
            </p:nvSpPr>
            <p:spPr bwMode="auto">
              <a:xfrm>
                <a:off x="4274" y="3733"/>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8" name="Freeform 151">
                <a:extLst>
                  <a:ext uri="{FF2B5EF4-FFF2-40B4-BE49-F238E27FC236}">
                    <a16:creationId xmlns:a16="http://schemas.microsoft.com/office/drawing/2014/main" id="{F482727B-6DE9-7771-D2F8-890D941156A7}"/>
                  </a:ext>
                </a:extLst>
              </p:cNvPr>
              <p:cNvSpPr>
                <a:spLocks noGrp="1" noRot="1" noMove="1" noResize="1" noEditPoints="1" noAdjustHandles="1" noChangeArrowheads="1" noChangeShapeType="1"/>
              </p:cNvSpPr>
              <p:nvPr/>
            </p:nvSpPr>
            <p:spPr bwMode="auto">
              <a:xfrm>
                <a:off x="2138"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9" name="Freeform 152">
                <a:extLst>
                  <a:ext uri="{FF2B5EF4-FFF2-40B4-BE49-F238E27FC236}">
                    <a16:creationId xmlns:a16="http://schemas.microsoft.com/office/drawing/2014/main" id="{AC743649-8F2F-7CB4-060D-78255D13D7F5}"/>
                  </a:ext>
                </a:extLst>
              </p:cNvPr>
              <p:cNvSpPr>
                <a:spLocks noGrp="1" noRot="1" noMove="1" noResize="1" noEditPoints="1" noAdjustHandles="1" noChangeArrowheads="1" noChangeShapeType="1"/>
              </p:cNvSpPr>
              <p:nvPr/>
            </p:nvSpPr>
            <p:spPr bwMode="auto">
              <a:xfrm>
                <a:off x="3646" y="3733"/>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0" name="Freeform 153">
                <a:extLst>
                  <a:ext uri="{FF2B5EF4-FFF2-40B4-BE49-F238E27FC236}">
                    <a16:creationId xmlns:a16="http://schemas.microsoft.com/office/drawing/2014/main" id="{5223E691-C0F0-334D-28AE-5B86B88DE929}"/>
                  </a:ext>
                </a:extLst>
              </p:cNvPr>
              <p:cNvSpPr>
                <a:spLocks noGrp="1" noRot="1" noMove="1" noResize="1" noEditPoints="1" noAdjustHandles="1" noChangeArrowheads="1" noChangeShapeType="1"/>
              </p:cNvSpPr>
              <p:nvPr/>
            </p:nvSpPr>
            <p:spPr bwMode="auto">
              <a:xfrm>
                <a:off x="1384" y="3733"/>
                <a:ext cx="126" cy="196"/>
              </a:xfrm>
              <a:custGeom>
                <a:avLst/>
                <a:gdLst>
                  <a:gd name="T0" fmla="*/ 555 w 555"/>
                  <a:gd name="T1" fmla="*/ 0 h 866"/>
                  <a:gd name="T2" fmla="*/ 555 w 555"/>
                  <a:gd name="T3" fmla="*/ 433 h 866"/>
                  <a:gd name="T4" fmla="*/ 555 w 555"/>
                  <a:gd name="T5" fmla="*/ 866 h 866"/>
                  <a:gd name="T6" fmla="*/ 0 w 555"/>
                  <a:gd name="T7" fmla="*/ 433 h 866"/>
                  <a:gd name="T8" fmla="*/ 555 w 555"/>
                  <a:gd name="T9" fmla="*/ 0 h 866"/>
                </a:gdLst>
                <a:ahLst/>
                <a:cxnLst>
                  <a:cxn ang="0">
                    <a:pos x="T0" y="T1"/>
                  </a:cxn>
                  <a:cxn ang="0">
                    <a:pos x="T2" y="T3"/>
                  </a:cxn>
                  <a:cxn ang="0">
                    <a:pos x="T4" y="T5"/>
                  </a:cxn>
                  <a:cxn ang="0">
                    <a:pos x="T6" y="T7"/>
                  </a:cxn>
                  <a:cxn ang="0">
                    <a:pos x="T8" y="T9"/>
                  </a:cxn>
                </a:cxnLst>
                <a:rect l="0" t="0" r="r" b="b"/>
                <a:pathLst>
                  <a:path w="555" h="866">
                    <a:moveTo>
                      <a:pt x="555" y="0"/>
                    </a:moveTo>
                    <a:lnTo>
                      <a:pt x="555" y="433"/>
                    </a:lnTo>
                    <a:lnTo>
                      <a:pt x="555" y="866"/>
                    </a:lnTo>
                    <a:lnTo>
                      <a:pt x="0" y="433"/>
                    </a:lnTo>
                    <a:lnTo>
                      <a:pt x="555" y="0"/>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1" name="Freeform 154">
                <a:extLst>
                  <a:ext uri="{FF2B5EF4-FFF2-40B4-BE49-F238E27FC236}">
                    <a16:creationId xmlns:a16="http://schemas.microsoft.com/office/drawing/2014/main" id="{BD8F5B41-729F-EA6E-778B-BA179F8F58B2}"/>
                  </a:ext>
                </a:extLst>
              </p:cNvPr>
              <p:cNvSpPr>
                <a:spLocks noGrp="1" noRot="1" noMove="1" noResize="1" noEditPoints="1" noAdjustHandles="1" noChangeArrowheads="1" noChangeShapeType="1"/>
              </p:cNvSpPr>
              <p:nvPr/>
            </p:nvSpPr>
            <p:spPr bwMode="auto">
              <a:xfrm>
                <a:off x="881"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2" name="Freeform 155">
                <a:extLst>
                  <a:ext uri="{FF2B5EF4-FFF2-40B4-BE49-F238E27FC236}">
                    <a16:creationId xmlns:a16="http://schemas.microsoft.com/office/drawing/2014/main" id="{DFF11A6B-1FDC-1632-CF55-4605E2D2D03C}"/>
                  </a:ext>
                </a:extLst>
              </p:cNvPr>
              <p:cNvSpPr>
                <a:spLocks noGrp="1" noRot="1" noMove="1" noResize="1" noEditPoints="1" noAdjustHandles="1" noChangeArrowheads="1" noChangeShapeType="1"/>
              </p:cNvSpPr>
              <p:nvPr/>
            </p:nvSpPr>
            <p:spPr bwMode="auto">
              <a:xfrm>
                <a:off x="1133" y="3733"/>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3" name="Freeform 156">
                <a:extLst>
                  <a:ext uri="{FF2B5EF4-FFF2-40B4-BE49-F238E27FC236}">
                    <a16:creationId xmlns:a16="http://schemas.microsoft.com/office/drawing/2014/main" id="{EAD409B0-6951-C963-5434-1EA976F498B2}"/>
                  </a:ext>
                </a:extLst>
              </p:cNvPr>
              <p:cNvSpPr>
                <a:spLocks noGrp="1" noRot="1" noMove="1" noResize="1" noEditPoints="1" noAdjustHandles="1" noChangeArrowheads="1" noChangeShapeType="1"/>
              </p:cNvSpPr>
              <p:nvPr/>
            </p:nvSpPr>
            <p:spPr bwMode="auto">
              <a:xfrm>
                <a:off x="1635"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4" name="Freeform 157">
                <a:extLst>
                  <a:ext uri="{FF2B5EF4-FFF2-40B4-BE49-F238E27FC236}">
                    <a16:creationId xmlns:a16="http://schemas.microsoft.com/office/drawing/2014/main" id="{5DC7C854-C648-1C7F-CD83-9FB4B8E6F5D8}"/>
                  </a:ext>
                </a:extLst>
              </p:cNvPr>
              <p:cNvSpPr>
                <a:spLocks noGrp="1" noRot="1" noMove="1" noResize="1" noEditPoints="1" noAdjustHandles="1" noChangeArrowheads="1" noChangeShapeType="1"/>
              </p:cNvSpPr>
              <p:nvPr/>
            </p:nvSpPr>
            <p:spPr bwMode="auto">
              <a:xfrm>
                <a:off x="2012" y="3733"/>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5" name="Freeform 158">
                <a:extLst>
                  <a:ext uri="{FF2B5EF4-FFF2-40B4-BE49-F238E27FC236}">
                    <a16:creationId xmlns:a16="http://schemas.microsoft.com/office/drawing/2014/main" id="{D918E1F2-F455-088E-0F91-AFDC2D98FF1D}"/>
                  </a:ext>
                </a:extLst>
              </p:cNvPr>
              <p:cNvSpPr>
                <a:spLocks noGrp="1" noRot="1" noMove="1" noResize="1" noEditPoints="1" noAdjustHandles="1" noChangeArrowheads="1" noChangeShapeType="1"/>
              </p:cNvSpPr>
              <p:nvPr/>
            </p:nvSpPr>
            <p:spPr bwMode="auto">
              <a:xfrm>
                <a:off x="4651" y="3733"/>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6" name="Freeform 159">
                <a:extLst>
                  <a:ext uri="{FF2B5EF4-FFF2-40B4-BE49-F238E27FC236}">
                    <a16:creationId xmlns:a16="http://schemas.microsoft.com/office/drawing/2014/main" id="{243E41A3-8AB1-9322-8813-E25C1999E6FE}"/>
                  </a:ext>
                </a:extLst>
              </p:cNvPr>
              <p:cNvSpPr>
                <a:spLocks noGrp="1" noRot="1" noMove="1" noResize="1" noEditPoints="1" noAdjustHandles="1" noChangeArrowheads="1" noChangeShapeType="1"/>
              </p:cNvSpPr>
              <p:nvPr/>
            </p:nvSpPr>
            <p:spPr bwMode="auto">
              <a:xfrm>
                <a:off x="5656" y="3733"/>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7" name="Freeform 160">
                <a:extLst>
                  <a:ext uri="{FF2B5EF4-FFF2-40B4-BE49-F238E27FC236}">
                    <a16:creationId xmlns:a16="http://schemas.microsoft.com/office/drawing/2014/main" id="{F8973A0C-EDE7-E68B-E0AA-9CD44BDE09FC}"/>
                  </a:ext>
                </a:extLst>
              </p:cNvPr>
              <p:cNvSpPr>
                <a:spLocks noGrp="1" noRot="1" noMove="1" noResize="1" noEditPoints="1" noAdjustHandles="1" noChangeArrowheads="1" noChangeShapeType="1"/>
              </p:cNvSpPr>
              <p:nvPr/>
            </p:nvSpPr>
            <p:spPr bwMode="auto">
              <a:xfrm>
                <a:off x="5531" y="3733"/>
                <a:ext cx="125"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8" name="Freeform 161">
                <a:extLst>
                  <a:ext uri="{FF2B5EF4-FFF2-40B4-BE49-F238E27FC236}">
                    <a16:creationId xmlns:a16="http://schemas.microsoft.com/office/drawing/2014/main" id="{06C29900-8D8C-100E-2C17-AF886B2ECA80}"/>
                  </a:ext>
                </a:extLst>
              </p:cNvPr>
              <p:cNvSpPr>
                <a:spLocks noGrp="1" noRot="1" noMove="1" noResize="1" noEditPoints="1" noAdjustHandles="1" noChangeArrowheads="1" noChangeShapeType="1"/>
              </p:cNvSpPr>
              <p:nvPr/>
            </p:nvSpPr>
            <p:spPr bwMode="auto">
              <a:xfrm>
                <a:off x="630" y="36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9" name="Freeform 162">
                <a:extLst>
                  <a:ext uri="{FF2B5EF4-FFF2-40B4-BE49-F238E27FC236}">
                    <a16:creationId xmlns:a16="http://schemas.microsoft.com/office/drawing/2014/main" id="{9BE17DC7-4D73-E43A-91F8-789D67CC7B9C}"/>
                  </a:ext>
                </a:extLst>
              </p:cNvPr>
              <p:cNvSpPr>
                <a:spLocks noGrp="1" noRot="1" noMove="1" noResize="1" noEditPoints="1" noAdjustHandles="1" noChangeArrowheads="1" noChangeShapeType="1"/>
              </p:cNvSpPr>
              <p:nvPr/>
            </p:nvSpPr>
            <p:spPr bwMode="auto">
              <a:xfrm>
                <a:off x="2515" y="3635"/>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0" name="Freeform 163">
                <a:extLst>
                  <a:ext uri="{FF2B5EF4-FFF2-40B4-BE49-F238E27FC236}">
                    <a16:creationId xmlns:a16="http://schemas.microsoft.com/office/drawing/2014/main" id="{AFDDA8CD-EC3B-C007-9EBA-9982842AF73C}"/>
                  </a:ext>
                </a:extLst>
              </p:cNvPr>
              <p:cNvSpPr>
                <a:spLocks noGrp="1" noRot="1" noMove="1" noResize="1" noEditPoints="1" noAdjustHandles="1" noChangeArrowheads="1" noChangeShapeType="1"/>
              </p:cNvSpPr>
              <p:nvPr/>
            </p:nvSpPr>
            <p:spPr bwMode="auto">
              <a:xfrm>
                <a:off x="253" y="36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1" name="Freeform 164">
                <a:extLst>
                  <a:ext uri="{FF2B5EF4-FFF2-40B4-BE49-F238E27FC236}">
                    <a16:creationId xmlns:a16="http://schemas.microsoft.com/office/drawing/2014/main" id="{194CA8D1-D459-BB17-40A4-EC708D948A00}"/>
                  </a:ext>
                </a:extLst>
              </p:cNvPr>
              <p:cNvSpPr>
                <a:spLocks noGrp="1" noRot="1" noMove="1" noResize="1" noEditPoints="1" noAdjustHandles="1" noChangeArrowheads="1" noChangeShapeType="1"/>
              </p:cNvSpPr>
              <p:nvPr/>
            </p:nvSpPr>
            <p:spPr bwMode="auto">
              <a:xfrm>
                <a:off x="3018" y="3635"/>
                <a:ext cx="125"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2" name="Freeform 165">
                <a:extLst>
                  <a:ext uri="{FF2B5EF4-FFF2-40B4-BE49-F238E27FC236}">
                    <a16:creationId xmlns:a16="http://schemas.microsoft.com/office/drawing/2014/main" id="{0D975736-88A9-016A-9445-81203B417E1D}"/>
                  </a:ext>
                </a:extLst>
              </p:cNvPr>
              <p:cNvSpPr>
                <a:spLocks noGrp="1" noRot="1" noMove="1" noResize="1" noEditPoints="1" noAdjustHandles="1" noChangeArrowheads="1" noChangeShapeType="1"/>
              </p:cNvSpPr>
              <p:nvPr/>
            </p:nvSpPr>
            <p:spPr bwMode="auto">
              <a:xfrm>
                <a:off x="3143" y="3635"/>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3" name="Freeform 166">
                <a:extLst>
                  <a:ext uri="{FF2B5EF4-FFF2-40B4-BE49-F238E27FC236}">
                    <a16:creationId xmlns:a16="http://schemas.microsoft.com/office/drawing/2014/main" id="{BF8147EA-98C5-73C9-5993-25173AEDC0B9}"/>
                  </a:ext>
                </a:extLst>
              </p:cNvPr>
              <p:cNvSpPr>
                <a:spLocks noGrp="1" noRot="1" noMove="1" noResize="1" noEditPoints="1" noAdjustHandles="1" noChangeArrowheads="1" noChangeShapeType="1"/>
              </p:cNvSpPr>
              <p:nvPr/>
            </p:nvSpPr>
            <p:spPr bwMode="auto">
              <a:xfrm>
                <a:off x="3269" y="3635"/>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4" name="Freeform 167">
                <a:extLst>
                  <a:ext uri="{FF2B5EF4-FFF2-40B4-BE49-F238E27FC236}">
                    <a16:creationId xmlns:a16="http://schemas.microsoft.com/office/drawing/2014/main" id="{A604631B-B70D-34AB-5DE2-1648A76DE63E}"/>
                  </a:ext>
                </a:extLst>
              </p:cNvPr>
              <p:cNvSpPr>
                <a:spLocks noGrp="1" noRot="1" noMove="1" noResize="1" noEditPoints="1" noAdjustHandles="1" noChangeArrowheads="1" noChangeShapeType="1"/>
              </p:cNvSpPr>
              <p:nvPr/>
            </p:nvSpPr>
            <p:spPr bwMode="auto">
              <a:xfrm>
                <a:off x="4274" y="3635"/>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5" name="Freeform 168">
                <a:extLst>
                  <a:ext uri="{FF2B5EF4-FFF2-40B4-BE49-F238E27FC236}">
                    <a16:creationId xmlns:a16="http://schemas.microsoft.com/office/drawing/2014/main" id="{A7C48E49-79A9-22A5-15A2-0C823B1959D2}"/>
                  </a:ext>
                </a:extLst>
              </p:cNvPr>
              <p:cNvSpPr>
                <a:spLocks noGrp="1" noRot="1" noMove="1" noResize="1" noEditPoints="1" noAdjustHandles="1" noChangeArrowheads="1" noChangeShapeType="1"/>
              </p:cNvSpPr>
              <p:nvPr/>
            </p:nvSpPr>
            <p:spPr bwMode="auto">
              <a:xfrm>
                <a:off x="4023" y="3635"/>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6" name="Freeform 169">
                <a:extLst>
                  <a:ext uri="{FF2B5EF4-FFF2-40B4-BE49-F238E27FC236}">
                    <a16:creationId xmlns:a16="http://schemas.microsoft.com/office/drawing/2014/main" id="{A78D4765-785F-0E03-9D40-13FB642C09CB}"/>
                  </a:ext>
                </a:extLst>
              </p:cNvPr>
              <p:cNvSpPr>
                <a:spLocks noGrp="1" noRot="1" noMove="1" noResize="1" noEditPoints="1" noAdjustHandles="1" noChangeArrowheads="1" noChangeShapeType="1"/>
              </p:cNvSpPr>
              <p:nvPr/>
            </p:nvSpPr>
            <p:spPr bwMode="auto">
              <a:xfrm>
                <a:off x="3771" y="3635"/>
                <a:ext cx="126" cy="196"/>
              </a:xfrm>
              <a:custGeom>
                <a:avLst/>
                <a:gdLst>
                  <a:gd name="T0" fmla="*/ 0 w 555"/>
                  <a:gd name="T1" fmla="*/ 433 h 866"/>
                  <a:gd name="T2" fmla="*/ 555 w 555"/>
                  <a:gd name="T3" fmla="*/ 0 h 866"/>
                  <a:gd name="T4" fmla="*/ 555 w 555"/>
                  <a:gd name="T5" fmla="*/ 433 h 866"/>
                  <a:gd name="T6" fmla="*/ 555 w 555"/>
                  <a:gd name="T7" fmla="*/ 866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0"/>
                    </a:lnTo>
                    <a:lnTo>
                      <a:pt x="555" y="433"/>
                    </a:lnTo>
                    <a:lnTo>
                      <a:pt x="555" y="866"/>
                    </a:lnTo>
                    <a:lnTo>
                      <a:pt x="0"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7" name="Freeform 170">
                <a:extLst>
                  <a:ext uri="{FF2B5EF4-FFF2-40B4-BE49-F238E27FC236}">
                    <a16:creationId xmlns:a16="http://schemas.microsoft.com/office/drawing/2014/main" id="{9A1BE770-E10F-24B3-28DA-2DBF83A4A98A}"/>
                  </a:ext>
                </a:extLst>
              </p:cNvPr>
              <p:cNvSpPr>
                <a:spLocks noGrp="1" noRot="1" noMove="1" noResize="1" noEditPoints="1" noAdjustHandles="1" noChangeArrowheads="1" noChangeShapeType="1"/>
              </p:cNvSpPr>
              <p:nvPr/>
            </p:nvSpPr>
            <p:spPr bwMode="auto">
              <a:xfrm>
                <a:off x="2264" y="3635"/>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8" name="Freeform 171">
                <a:extLst>
                  <a:ext uri="{FF2B5EF4-FFF2-40B4-BE49-F238E27FC236}">
                    <a16:creationId xmlns:a16="http://schemas.microsoft.com/office/drawing/2014/main" id="{B7C0B5DC-F0D5-01E9-C36E-07D680989237}"/>
                  </a:ext>
                </a:extLst>
              </p:cNvPr>
              <p:cNvSpPr>
                <a:spLocks noGrp="1" noRot="1" noMove="1" noResize="1" noEditPoints="1" noAdjustHandles="1" noChangeArrowheads="1" noChangeShapeType="1"/>
              </p:cNvSpPr>
              <p:nvPr/>
            </p:nvSpPr>
            <p:spPr bwMode="auto">
              <a:xfrm>
                <a:off x="3646" y="3635"/>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9" name="Freeform 172">
                <a:extLst>
                  <a:ext uri="{FF2B5EF4-FFF2-40B4-BE49-F238E27FC236}">
                    <a16:creationId xmlns:a16="http://schemas.microsoft.com/office/drawing/2014/main" id="{E4934838-801C-8A3C-DFE4-7A6D441CF9FB}"/>
                  </a:ext>
                </a:extLst>
              </p:cNvPr>
              <p:cNvSpPr>
                <a:spLocks noGrp="1" noRot="1" noMove="1" noResize="1" noEditPoints="1" noAdjustHandles="1" noChangeArrowheads="1" noChangeShapeType="1"/>
              </p:cNvSpPr>
              <p:nvPr/>
            </p:nvSpPr>
            <p:spPr bwMode="auto">
              <a:xfrm>
                <a:off x="2138" y="3635"/>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0" name="Freeform 173">
                <a:extLst>
                  <a:ext uri="{FF2B5EF4-FFF2-40B4-BE49-F238E27FC236}">
                    <a16:creationId xmlns:a16="http://schemas.microsoft.com/office/drawing/2014/main" id="{B2DFC160-0E61-6F7C-E07E-06B9A622CEEC}"/>
                  </a:ext>
                </a:extLst>
              </p:cNvPr>
              <p:cNvSpPr>
                <a:spLocks noGrp="1" noRot="1" noMove="1" noResize="1" noEditPoints="1" noAdjustHandles="1" noChangeArrowheads="1" noChangeShapeType="1"/>
              </p:cNvSpPr>
              <p:nvPr/>
            </p:nvSpPr>
            <p:spPr bwMode="auto">
              <a:xfrm>
                <a:off x="2892" y="3635"/>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1" name="Freeform 174">
                <a:extLst>
                  <a:ext uri="{FF2B5EF4-FFF2-40B4-BE49-F238E27FC236}">
                    <a16:creationId xmlns:a16="http://schemas.microsoft.com/office/drawing/2014/main" id="{4F7704C8-E3B7-2817-A061-202753D95AC7}"/>
                  </a:ext>
                </a:extLst>
              </p:cNvPr>
              <p:cNvSpPr>
                <a:spLocks noGrp="1" noRot="1" noMove="1" noResize="1" noEditPoints="1" noAdjustHandles="1" noChangeArrowheads="1" noChangeShapeType="1"/>
              </p:cNvSpPr>
              <p:nvPr/>
            </p:nvSpPr>
            <p:spPr bwMode="auto">
              <a:xfrm>
                <a:off x="1258" y="3635"/>
                <a:ext cx="126" cy="196"/>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4FB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2" name="Freeform 175">
                <a:extLst>
                  <a:ext uri="{FF2B5EF4-FFF2-40B4-BE49-F238E27FC236}">
                    <a16:creationId xmlns:a16="http://schemas.microsoft.com/office/drawing/2014/main" id="{01C4B27E-7CE5-7B1C-E70E-9F33CCAF9419}"/>
                  </a:ext>
                </a:extLst>
              </p:cNvPr>
              <p:cNvSpPr>
                <a:spLocks noGrp="1" noRot="1" noMove="1" noResize="1" noEditPoints="1" noAdjustHandles="1" noChangeArrowheads="1" noChangeShapeType="1"/>
              </p:cNvSpPr>
              <p:nvPr/>
            </p:nvSpPr>
            <p:spPr bwMode="auto">
              <a:xfrm>
                <a:off x="1384" y="36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3" name="Freeform 176">
                <a:extLst>
                  <a:ext uri="{FF2B5EF4-FFF2-40B4-BE49-F238E27FC236}">
                    <a16:creationId xmlns:a16="http://schemas.microsoft.com/office/drawing/2014/main" id="{17EC6834-E5F2-3BE0-D1D9-6A551DBBB949}"/>
                  </a:ext>
                </a:extLst>
              </p:cNvPr>
              <p:cNvSpPr>
                <a:spLocks noGrp="1" noRot="1" noMove="1" noResize="1" noEditPoints="1" noAdjustHandles="1" noChangeArrowheads="1" noChangeShapeType="1"/>
              </p:cNvSpPr>
              <p:nvPr/>
            </p:nvSpPr>
            <p:spPr bwMode="auto">
              <a:xfrm>
                <a:off x="1007" y="3635"/>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4" name="Freeform 177">
                <a:extLst>
                  <a:ext uri="{FF2B5EF4-FFF2-40B4-BE49-F238E27FC236}">
                    <a16:creationId xmlns:a16="http://schemas.microsoft.com/office/drawing/2014/main" id="{3C17F303-00EB-F7C4-B3F4-56177F6A9321}"/>
                  </a:ext>
                </a:extLst>
              </p:cNvPr>
              <p:cNvSpPr>
                <a:spLocks noGrp="1" noRot="1" noMove="1" noResize="1" noEditPoints="1" noAdjustHandles="1" noChangeArrowheads="1" noChangeShapeType="1"/>
              </p:cNvSpPr>
              <p:nvPr/>
            </p:nvSpPr>
            <p:spPr bwMode="auto">
              <a:xfrm>
                <a:off x="1635" y="363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5" name="Freeform 178">
                <a:extLst>
                  <a:ext uri="{FF2B5EF4-FFF2-40B4-BE49-F238E27FC236}">
                    <a16:creationId xmlns:a16="http://schemas.microsoft.com/office/drawing/2014/main" id="{B69B1170-BC0F-225F-6D8E-F132827603D4}"/>
                  </a:ext>
                </a:extLst>
              </p:cNvPr>
              <p:cNvSpPr>
                <a:spLocks noGrp="1" noRot="1" noMove="1" noResize="1" noEditPoints="1" noAdjustHandles="1" noChangeArrowheads="1" noChangeShapeType="1"/>
              </p:cNvSpPr>
              <p:nvPr/>
            </p:nvSpPr>
            <p:spPr bwMode="auto">
              <a:xfrm>
                <a:off x="1761" y="3635"/>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6" name="Freeform 179">
                <a:extLst>
                  <a:ext uri="{FF2B5EF4-FFF2-40B4-BE49-F238E27FC236}">
                    <a16:creationId xmlns:a16="http://schemas.microsoft.com/office/drawing/2014/main" id="{578A20A1-89DD-FE1C-9652-61EC7D20B748}"/>
                  </a:ext>
                </a:extLst>
              </p:cNvPr>
              <p:cNvSpPr>
                <a:spLocks noGrp="1" noRot="1" noMove="1" noResize="1" noEditPoints="1" noAdjustHandles="1" noChangeArrowheads="1" noChangeShapeType="1"/>
              </p:cNvSpPr>
              <p:nvPr/>
            </p:nvSpPr>
            <p:spPr bwMode="auto">
              <a:xfrm>
                <a:off x="1887" y="3635"/>
                <a:ext cx="125"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7" name="Freeform 180">
                <a:extLst>
                  <a:ext uri="{FF2B5EF4-FFF2-40B4-BE49-F238E27FC236}">
                    <a16:creationId xmlns:a16="http://schemas.microsoft.com/office/drawing/2014/main" id="{D9892E29-A6A6-EF80-B646-AD58ECAE3143}"/>
                  </a:ext>
                </a:extLst>
              </p:cNvPr>
              <p:cNvSpPr>
                <a:spLocks noGrp="1" noRot="1" noMove="1" noResize="1" noEditPoints="1" noAdjustHandles="1" noChangeArrowheads="1" noChangeShapeType="1"/>
              </p:cNvSpPr>
              <p:nvPr/>
            </p:nvSpPr>
            <p:spPr bwMode="auto">
              <a:xfrm>
                <a:off x="4651" y="3635"/>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8" name="Freeform 181">
                <a:extLst>
                  <a:ext uri="{FF2B5EF4-FFF2-40B4-BE49-F238E27FC236}">
                    <a16:creationId xmlns:a16="http://schemas.microsoft.com/office/drawing/2014/main" id="{533A6CF0-904A-B86E-B206-B8FEA50A20DF}"/>
                  </a:ext>
                </a:extLst>
              </p:cNvPr>
              <p:cNvSpPr>
                <a:spLocks noGrp="1" noRot="1" noMove="1" noResize="1" noEditPoints="1" noAdjustHandles="1" noChangeArrowheads="1" noChangeShapeType="1"/>
              </p:cNvSpPr>
              <p:nvPr/>
            </p:nvSpPr>
            <p:spPr bwMode="auto">
              <a:xfrm>
                <a:off x="5531" y="3635"/>
                <a:ext cx="125"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9" name="Freeform 182">
                <a:extLst>
                  <a:ext uri="{FF2B5EF4-FFF2-40B4-BE49-F238E27FC236}">
                    <a16:creationId xmlns:a16="http://schemas.microsoft.com/office/drawing/2014/main" id="{92E26FB5-DB00-0318-1E98-2E87DDCA7970}"/>
                  </a:ext>
                </a:extLst>
              </p:cNvPr>
              <p:cNvSpPr>
                <a:spLocks noGrp="1" noRot="1" noMove="1" noResize="1" noEditPoints="1" noAdjustHandles="1" noChangeArrowheads="1" noChangeShapeType="1"/>
              </p:cNvSpPr>
              <p:nvPr/>
            </p:nvSpPr>
            <p:spPr bwMode="auto">
              <a:xfrm>
                <a:off x="5405" y="3635"/>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0" name="Freeform 183">
                <a:extLst>
                  <a:ext uri="{FF2B5EF4-FFF2-40B4-BE49-F238E27FC236}">
                    <a16:creationId xmlns:a16="http://schemas.microsoft.com/office/drawing/2014/main" id="{A5CD8472-3A69-A0C6-6AA3-AAF7A0DF80EA}"/>
                  </a:ext>
                </a:extLst>
              </p:cNvPr>
              <p:cNvSpPr>
                <a:spLocks noGrp="1" noRot="1" noMove="1" noResize="1" noEditPoints="1" noAdjustHandles="1" noChangeArrowheads="1" noChangeShapeType="1"/>
              </p:cNvSpPr>
              <p:nvPr/>
            </p:nvSpPr>
            <p:spPr bwMode="auto">
              <a:xfrm>
                <a:off x="5656" y="3635"/>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1" name="Freeform 184">
                <a:extLst>
                  <a:ext uri="{FF2B5EF4-FFF2-40B4-BE49-F238E27FC236}">
                    <a16:creationId xmlns:a16="http://schemas.microsoft.com/office/drawing/2014/main" id="{58886E6A-A66C-8008-D2B9-03ED7AE809D7}"/>
                  </a:ext>
                </a:extLst>
              </p:cNvPr>
              <p:cNvSpPr>
                <a:spLocks noGrp="1" noRot="1" noMove="1" noResize="1" noEditPoints="1" noAdjustHandles="1" noChangeArrowheads="1" noChangeShapeType="1"/>
              </p:cNvSpPr>
              <p:nvPr/>
            </p:nvSpPr>
            <p:spPr bwMode="auto">
              <a:xfrm>
                <a:off x="128" y="3635"/>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2" name="Freeform 185">
                <a:extLst>
                  <a:ext uri="{FF2B5EF4-FFF2-40B4-BE49-F238E27FC236}">
                    <a16:creationId xmlns:a16="http://schemas.microsoft.com/office/drawing/2014/main" id="{AA20B8A3-7FF4-B718-02EA-C6BD94058919}"/>
                  </a:ext>
                </a:extLst>
              </p:cNvPr>
              <p:cNvSpPr>
                <a:spLocks noGrp="1" noRot="1" noMove="1" noResize="1" noEditPoints="1" noAdjustHandles="1" noChangeArrowheads="1" noChangeShapeType="1"/>
              </p:cNvSpPr>
              <p:nvPr/>
            </p:nvSpPr>
            <p:spPr bwMode="auto">
              <a:xfrm>
                <a:off x="2515" y="3537"/>
                <a:ext cx="126" cy="196"/>
              </a:xfrm>
              <a:custGeom>
                <a:avLst/>
                <a:gdLst>
                  <a:gd name="T0" fmla="*/ 0 w 555"/>
                  <a:gd name="T1" fmla="*/ 0 h 866"/>
                  <a:gd name="T2" fmla="*/ 0 w 555"/>
                  <a:gd name="T3" fmla="*/ 433 h 866"/>
                  <a:gd name="T4" fmla="*/ 0 w 555"/>
                  <a:gd name="T5" fmla="*/ 866 h 866"/>
                  <a:gd name="T6" fmla="*/ 555 w 555"/>
                  <a:gd name="T7" fmla="*/ 433 h 866"/>
                  <a:gd name="T8" fmla="*/ 0 w 555"/>
                  <a:gd name="T9" fmla="*/ 0 h 866"/>
                </a:gdLst>
                <a:ahLst/>
                <a:cxnLst>
                  <a:cxn ang="0">
                    <a:pos x="T0" y="T1"/>
                  </a:cxn>
                  <a:cxn ang="0">
                    <a:pos x="T2" y="T3"/>
                  </a:cxn>
                  <a:cxn ang="0">
                    <a:pos x="T4" y="T5"/>
                  </a:cxn>
                  <a:cxn ang="0">
                    <a:pos x="T6" y="T7"/>
                  </a:cxn>
                  <a:cxn ang="0">
                    <a:pos x="T8" y="T9"/>
                  </a:cxn>
                </a:cxnLst>
                <a:rect l="0" t="0" r="r" b="b"/>
                <a:pathLst>
                  <a:path w="555" h="866">
                    <a:moveTo>
                      <a:pt x="0" y="0"/>
                    </a:moveTo>
                    <a:lnTo>
                      <a:pt x="0" y="433"/>
                    </a:lnTo>
                    <a:lnTo>
                      <a:pt x="0" y="866"/>
                    </a:lnTo>
                    <a:lnTo>
                      <a:pt x="555" y="433"/>
                    </a:lnTo>
                    <a:lnTo>
                      <a:pt x="0" y="0"/>
                    </a:lnTo>
                    <a:close/>
                  </a:path>
                </a:pathLst>
              </a:custGeom>
              <a:solidFill>
                <a:srgbClr val="CCD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3" name="Freeform 186">
                <a:extLst>
                  <a:ext uri="{FF2B5EF4-FFF2-40B4-BE49-F238E27FC236}">
                    <a16:creationId xmlns:a16="http://schemas.microsoft.com/office/drawing/2014/main" id="{401634B5-FFC2-C7D4-B9C3-7B6526A5DB06}"/>
                  </a:ext>
                </a:extLst>
              </p:cNvPr>
              <p:cNvSpPr>
                <a:spLocks noGrp="1" noRot="1" noMove="1" noResize="1" noEditPoints="1" noAdjustHandles="1" noChangeArrowheads="1" noChangeShapeType="1"/>
              </p:cNvSpPr>
              <p:nvPr/>
            </p:nvSpPr>
            <p:spPr bwMode="auto">
              <a:xfrm>
                <a:off x="2389" y="353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F3D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4" name="Freeform 187">
                <a:extLst>
                  <a:ext uri="{FF2B5EF4-FFF2-40B4-BE49-F238E27FC236}">
                    <a16:creationId xmlns:a16="http://schemas.microsoft.com/office/drawing/2014/main" id="{AC9A6C9D-BFEE-27E5-FEB1-08FCB0F94752}"/>
                  </a:ext>
                </a:extLst>
              </p:cNvPr>
              <p:cNvSpPr>
                <a:spLocks noGrp="1" noRot="1" noMove="1" noResize="1" noEditPoints="1" noAdjustHandles="1" noChangeArrowheads="1" noChangeShapeType="1"/>
              </p:cNvSpPr>
              <p:nvPr/>
            </p:nvSpPr>
            <p:spPr bwMode="auto">
              <a:xfrm>
                <a:off x="3143" y="3537"/>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5" name="Freeform 188">
                <a:extLst>
                  <a:ext uri="{FF2B5EF4-FFF2-40B4-BE49-F238E27FC236}">
                    <a16:creationId xmlns:a16="http://schemas.microsoft.com/office/drawing/2014/main" id="{DA019B0D-F5E6-E785-B0F4-3E0495170229}"/>
                  </a:ext>
                </a:extLst>
              </p:cNvPr>
              <p:cNvSpPr>
                <a:spLocks noGrp="1" noRot="1" noMove="1" noResize="1" noEditPoints="1" noAdjustHandles="1" noChangeArrowheads="1" noChangeShapeType="1"/>
              </p:cNvSpPr>
              <p:nvPr/>
            </p:nvSpPr>
            <p:spPr bwMode="auto">
              <a:xfrm>
                <a:off x="3018" y="3537"/>
                <a:ext cx="125"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6" name="Freeform 189">
                <a:extLst>
                  <a:ext uri="{FF2B5EF4-FFF2-40B4-BE49-F238E27FC236}">
                    <a16:creationId xmlns:a16="http://schemas.microsoft.com/office/drawing/2014/main" id="{25CDA23A-0CCD-405B-0675-48D89D282E35}"/>
                  </a:ext>
                </a:extLst>
              </p:cNvPr>
              <p:cNvSpPr>
                <a:spLocks noGrp="1" noRot="1" noMove="1" noResize="1" noEditPoints="1" noAdjustHandles="1" noChangeArrowheads="1" noChangeShapeType="1"/>
              </p:cNvSpPr>
              <p:nvPr/>
            </p:nvSpPr>
            <p:spPr bwMode="auto">
              <a:xfrm>
                <a:off x="3395" y="3537"/>
                <a:ext cx="125"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7" name="Freeform 190">
                <a:extLst>
                  <a:ext uri="{FF2B5EF4-FFF2-40B4-BE49-F238E27FC236}">
                    <a16:creationId xmlns:a16="http://schemas.microsoft.com/office/drawing/2014/main" id="{D98738CB-0EEC-1D2A-098C-D21DC4F15C46}"/>
                  </a:ext>
                </a:extLst>
              </p:cNvPr>
              <p:cNvSpPr>
                <a:spLocks noGrp="1" noRot="1" noMove="1" noResize="1" noEditPoints="1" noAdjustHandles="1" noChangeArrowheads="1" noChangeShapeType="1"/>
              </p:cNvSpPr>
              <p:nvPr/>
            </p:nvSpPr>
            <p:spPr bwMode="auto">
              <a:xfrm>
                <a:off x="2264" y="3537"/>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8" name="Freeform 191">
                <a:extLst>
                  <a:ext uri="{FF2B5EF4-FFF2-40B4-BE49-F238E27FC236}">
                    <a16:creationId xmlns:a16="http://schemas.microsoft.com/office/drawing/2014/main" id="{923F3308-A942-05B7-B4C2-62E41F882FF1}"/>
                  </a:ext>
                </a:extLst>
              </p:cNvPr>
              <p:cNvSpPr>
                <a:spLocks noGrp="1" noRot="1" noMove="1" noResize="1" noEditPoints="1" noAdjustHandles="1" noChangeArrowheads="1" noChangeShapeType="1"/>
              </p:cNvSpPr>
              <p:nvPr/>
            </p:nvSpPr>
            <p:spPr bwMode="auto">
              <a:xfrm>
                <a:off x="2138" y="353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9" name="Freeform 192">
                <a:extLst>
                  <a:ext uri="{FF2B5EF4-FFF2-40B4-BE49-F238E27FC236}">
                    <a16:creationId xmlns:a16="http://schemas.microsoft.com/office/drawing/2014/main" id="{C9BFBB05-7DE5-AAA8-BB83-2CD372FCD37E}"/>
                  </a:ext>
                </a:extLst>
              </p:cNvPr>
              <p:cNvSpPr>
                <a:spLocks noGrp="1" noRot="1" noMove="1" noResize="1" noEditPoints="1" noAdjustHandles="1" noChangeArrowheads="1" noChangeShapeType="1"/>
              </p:cNvSpPr>
              <p:nvPr/>
            </p:nvSpPr>
            <p:spPr bwMode="auto">
              <a:xfrm>
                <a:off x="2641" y="3537"/>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0" name="Freeform 193">
                <a:extLst>
                  <a:ext uri="{FF2B5EF4-FFF2-40B4-BE49-F238E27FC236}">
                    <a16:creationId xmlns:a16="http://schemas.microsoft.com/office/drawing/2014/main" id="{F3E9CF15-9A64-E416-C300-BBC225CF1A57}"/>
                  </a:ext>
                </a:extLst>
              </p:cNvPr>
              <p:cNvSpPr>
                <a:spLocks noGrp="1" noRot="1" noMove="1" noResize="1" noEditPoints="1" noAdjustHandles="1" noChangeArrowheads="1" noChangeShapeType="1"/>
              </p:cNvSpPr>
              <p:nvPr/>
            </p:nvSpPr>
            <p:spPr bwMode="auto">
              <a:xfrm>
                <a:off x="881" y="353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1" name="Freeform 194">
                <a:extLst>
                  <a:ext uri="{FF2B5EF4-FFF2-40B4-BE49-F238E27FC236}">
                    <a16:creationId xmlns:a16="http://schemas.microsoft.com/office/drawing/2014/main" id="{37FB71EB-05FE-CE98-64C9-516E5CA0A920}"/>
                  </a:ext>
                </a:extLst>
              </p:cNvPr>
              <p:cNvSpPr>
                <a:spLocks noGrp="1" noRot="1" noMove="1" noResize="1" noEditPoints="1" noAdjustHandles="1" noChangeArrowheads="1" noChangeShapeType="1"/>
              </p:cNvSpPr>
              <p:nvPr/>
            </p:nvSpPr>
            <p:spPr bwMode="auto">
              <a:xfrm>
                <a:off x="1133" y="3537"/>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2" name="Freeform 195">
                <a:extLst>
                  <a:ext uri="{FF2B5EF4-FFF2-40B4-BE49-F238E27FC236}">
                    <a16:creationId xmlns:a16="http://schemas.microsoft.com/office/drawing/2014/main" id="{2274B85C-4EC9-D398-B171-965B8BE705C1}"/>
                  </a:ext>
                </a:extLst>
              </p:cNvPr>
              <p:cNvSpPr>
                <a:spLocks noGrp="1" noRot="1" noMove="1" noResize="1" noEditPoints="1" noAdjustHandles="1" noChangeArrowheads="1" noChangeShapeType="1"/>
              </p:cNvSpPr>
              <p:nvPr/>
            </p:nvSpPr>
            <p:spPr bwMode="auto">
              <a:xfrm>
                <a:off x="1258" y="3537"/>
                <a:ext cx="126" cy="196"/>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3" name="Freeform 196">
                <a:extLst>
                  <a:ext uri="{FF2B5EF4-FFF2-40B4-BE49-F238E27FC236}">
                    <a16:creationId xmlns:a16="http://schemas.microsoft.com/office/drawing/2014/main" id="{A5B07413-E326-963D-9DF5-6BD43088F0F9}"/>
                  </a:ext>
                </a:extLst>
              </p:cNvPr>
              <p:cNvSpPr>
                <a:spLocks noGrp="1" noRot="1" noMove="1" noResize="1" noEditPoints="1" noAdjustHandles="1" noChangeArrowheads="1" noChangeShapeType="1"/>
              </p:cNvSpPr>
              <p:nvPr/>
            </p:nvSpPr>
            <p:spPr bwMode="auto">
              <a:xfrm>
                <a:off x="1635" y="3537"/>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4" name="Freeform 197">
                <a:extLst>
                  <a:ext uri="{FF2B5EF4-FFF2-40B4-BE49-F238E27FC236}">
                    <a16:creationId xmlns:a16="http://schemas.microsoft.com/office/drawing/2014/main" id="{14AF930A-0DEA-A98F-852B-680D76BFE155}"/>
                  </a:ext>
                </a:extLst>
              </p:cNvPr>
              <p:cNvSpPr>
                <a:spLocks noGrp="1" noRot="1" noMove="1" noResize="1" noEditPoints="1" noAdjustHandles="1" noChangeArrowheads="1" noChangeShapeType="1"/>
              </p:cNvSpPr>
              <p:nvPr/>
            </p:nvSpPr>
            <p:spPr bwMode="auto">
              <a:xfrm>
                <a:off x="4400" y="3537"/>
                <a:ext cx="125"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5" name="Freeform 198">
                <a:extLst>
                  <a:ext uri="{FF2B5EF4-FFF2-40B4-BE49-F238E27FC236}">
                    <a16:creationId xmlns:a16="http://schemas.microsoft.com/office/drawing/2014/main" id="{54687143-922E-B736-854F-0C3B939F8C4C}"/>
                  </a:ext>
                </a:extLst>
              </p:cNvPr>
              <p:cNvSpPr>
                <a:spLocks noGrp="1" noRot="1" noMove="1" noResize="1" noEditPoints="1" noAdjustHandles="1" noChangeArrowheads="1" noChangeShapeType="1"/>
              </p:cNvSpPr>
              <p:nvPr/>
            </p:nvSpPr>
            <p:spPr bwMode="auto">
              <a:xfrm>
                <a:off x="5405" y="3537"/>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6" name="Freeform 199">
                <a:extLst>
                  <a:ext uri="{FF2B5EF4-FFF2-40B4-BE49-F238E27FC236}">
                    <a16:creationId xmlns:a16="http://schemas.microsoft.com/office/drawing/2014/main" id="{6102B872-A065-33AE-6C56-398A79307EE6}"/>
                  </a:ext>
                </a:extLst>
              </p:cNvPr>
              <p:cNvSpPr>
                <a:spLocks noGrp="1" noRot="1" noMove="1" noResize="1" noEditPoints="1" noAdjustHandles="1" noChangeArrowheads="1" noChangeShapeType="1"/>
              </p:cNvSpPr>
              <p:nvPr/>
            </p:nvSpPr>
            <p:spPr bwMode="auto">
              <a:xfrm>
                <a:off x="630" y="3537"/>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7" name="Freeform 200">
                <a:extLst>
                  <a:ext uri="{FF2B5EF4-FFF2-40B4-BE49-F238E27FC236}">
                    <a16:creationId xmlns:a16="http://schemas.microsoft.com/office/drawing/2014/main" id="{B3BB238A-AA49-6F3D-A729-5A93792CB211}"/>
                  </a:ext>
                </a:extLst>
              </p:cNvPr>
              <p:cNvSpPr>
                <a:spLocks noGrp="1" noRot="1" noMove="1" noResize="1" noEditPoints="1" noAdjustHandles="1" noChangeArrowheads="1" noChangeShapeType="1"/>
              </p:cNvSpPr>
              <p:nvPr/>
            </p:nvSpPr>
            <p:spPr bwMode="auto">
              <a:xfrm>
                <a:off x="3018" y="3440"/>
                <a:ext cx="125" cy="195"/>
              </a:xfrm>
              <a:custGeom>
                <a:avLst/>
                <a:gdLst>
                  <a:gd name="T0" fmla="*/ 554 w 554"/>
                  <a:gd name="T1" fmla="*/ 865 h 865"/>
                  <a:gd name="T2" fmla="*/ 554 w 554"/>
                  <a:gd name="T3" fmla="*/ 432 h 865"/>
                  <a:gd name="T4" fmla="*/ 554 w 554"/>
                  <a:gd name="T5" fmla="*/ 0 h 865"/>
                  <a:gd name="T6" fmla="*/ 0 w 554"/>
                  <a:gd name="T7" fmla="*/ 432 h 865"/>
                  <a:gd name="T8" fmla="*/ 554 w 554"/>
                  <a:gd name="T9" fmla="*/ 865 h 865"/>
                </a:gdLst>
                <a:ahLst/>
                <a:cxnLst>
                  <a:cxn ang="0">
                    <a:pos x="T0" y="T1"/>
                  </a:cxn>
                  <a:cxn ang="0">
                    <a:pos x="T2" y="T3"/>
                  </a:cxn>
                  <a:cxn ang="0">
                    <a:pos x="T4" y="T5"/>
                  </a:cxn>
                  <a:cxn ang="0">
                    <a:pos x="T6" y="T7"/>
                  </a:cxn>
                  <a:cxn ang="0">
                    <a:pos x="T8" y="T9"/>
                  </a:cxn>
                </a:cxnLst>
                <a:rect l="0" t="0" r="r" b="b"/>
                <a:pathLst>
                  <a:path w="554" h="865">
                    <a:moveTo>
                      <a:pt x="554" y="865"/>
                    </a:moveTo>
                    <a:lnTo>
                      <a:pt x="554" y="432"/>
                    </a:lnTo>
                    <a:lnTo>
                      <a:pt x="554" y="0"/>
                    </a:lnTo>
                    <a:lnTo>
                      <a:pt x="0" y="432"/>
                    </a:lnTo>
                    <a:lnTo>
                      <a:pt x="554" y="865"/>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8" name="Freeform 201">
                <a:extLst>
                  <a:ext uri="{FF2B5EF4-FFF2-40B4-BE49-F238E27FC236}">
                    <a16:creationId xmlns:a16="http://schemas.microsoft.com/office/drawing/2014/main" id="{806E94F4-1C8A-FB22-1768-15CE2A12AC08}"/>
                  </a:ext>
                </a:extLst>
              </p:cNvPr>
              <p:cNvSpPr>
                <a:spLocks noGrp="1" noRot="1" noMove="1" noResize="1" noEditPoints="1" noAdjustHandles="1" noChangeArrowheads="1" noChangeShapeType="1"/>
              </p:cNvSpPr>
              <p:nvPr/>
            </p:nvSpPr>
            <p:spPr bwMode="auto">
              <a:xfrm>
                <a:off x="3269" y="3440"/>
                <a:ext cx="126" cy="195"/>
              </a:xfrm>
              <a:custGeom>
                <a:avLst/>
                <a:gdLst>
                  <a:gd name="T0" fmla="*/ 554 w 554"/>
                  <a:gd name="T1" fmla="*/ 865 h 865"/>
                  <a:gd name="T2" fmla="*/ 554 w 554"/>
                  <a:gd name="T3" fmla="*/ 432 h 865"/>
                  <a:gd name="T4" fmla="*/ 554 w 554"/>
                  <a:gd name="T5" fmla="*/ 0 h 865"/>
                  <a:gd name="T6" fmla="*/ 0 w 554"/>
                  <a:gd name="T7" fmla="*/ 432 h 865"/>
                  <a:gd name="T8" fmla="*/ 554 w 554"/>
                  <a:gd name="T9" fmla="*/ 865 h 865"/>
                </a:gdLst>
                <a:ahLst/>
                <a:cxnLst>
                  <a:cxn ang="0">
                    <a:pos x="T0" y="T1"/>
                  </a:cxn>
                  <a:cxn ang="0">
                    <a:pos x="T2" y="T3"/>
                  </a:cxn>
                  <a:cxn ang="0">
                    <a:pos x="T4" y="T5"/>
                  </a:cxn>
                  <a:cxn ang="0">
                    <a:pos x="T6" y="T7"/>
                  </a:cxn>
                  <a:cxn ang="0">
                    <a:pos x="T8" y="T9"/>
                  </a:cxn>
                </a:cxnLst>
                <a:rect l="0" t="0" r="r" b="b"/>
                <a:pathLst>
                  <a:path w="554" h="865">
                    <a:moveTo>
                      <a:pt x="554" y="865"/>
                    </a:moveTo>
                    <a:lnTo>
                      <a:pt x="554" y="432"/>
                    </a:lnTo>
                    <a:lnTo>
                      <a:pt x="554" y="0"/>
                    </a:lnTo>
                    <a:lnTo>
                      <a:pt x="0" y="432"/>
                    </a:lnTo>
                    <a:lnTo>
                      <a:pt x="554" y="865"/>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9" name="Freeform 202">
                <a:extLst>
                  <a:ext uri="{FF2B5EF4-FFF2-40B4-BE49-F238E27FC236}">
                    <a16:creationId xmlns:a16="http://schemas.microsoft.com/office/drawing/2014/main" id="{B17B65C0-CD9E-A2B2-8635-031A90B60597}"/>
                  </a:ext>
                </a:extLst>
              </p:cNvPr>
              <p:cNvSpPr>
                <a:spLocks noGrp="1" noRot="1" noMove="1" noResize="1" noEditPoints="1" noAdjustHandles="1" noChangeArrowheads="1" noChangeShapeType="1"/>
              </p:cNvSpPr>
              <p:nvPr/>
            </p:nvSpPr>
            <p:spPr bwMode="auto">
              <a:xfrm>
                <a:off x="2138" y="3440"/>
                <a:ext cx="126" cy="195"/>
              </a:xfrm>
              <a:custGeom>
                <a:avLst/>
                <a:gdLst>
                  <a:gd name="T0" fmla="*/ 0 w 554"/>
                  <a:gd name="T1" fmla="*/ 0 h 865"/>
                  <a:gd name="T2" fmla="*/ 0 w 554"/>
                  <a:gd name="T3" fmla="*/ 432 h 865"/>
                  <a:gd name="T4" fmla="*/ 0 w 554"/>
                  <a:gd name="T5" fmla="*/ 865 h 865"/>
                  <a:gd name="T6" fmla="*/ 554 w 554"/>
                  <a:gd name="T7" fmla="*/ 432 h 865"/>
                  <a:gd name="T8" fmla="*/ 0 w 554"/>
                  <a:gd name="T9" fmla="*/ 0 h 865"/>
                </a:gdLst>
                <a:ahLst/>
                <a:cxnLst>
                  <a:cxn ang="0">
                    <a:pos x="T0" y="T1"/>
                  </a:cxn>
                  <a:cxn ang="0">
                    <a:pos x="T2" y="T3"/>
                  </a:cxn>
                  <a:cxn ang="0">
                    <a:pos x="T4" y="T5"/>
                  </a:cxn>
                  <a:cxn ang="0">
                    <a:pos x="T6" y="T7"/>
                  </a:cxn>
                  <a:cxn ang="0">
                    <a:pos x="T8" y="T9"/>
                  </a:cxn>
                </a:cxnLst>
                <a:rect l="0" t="0" r="r" b="b"/>
                <a:pathLst>
                  <a:path w="554" h="865">
                    <a:moveTo>
                      <a:pt x="0" y="0"/>
                    </a:moveTo>
                    <a:lnTo>
                      <a:pt x="0" y="432"/>
                    </a:lnTo>
                    <a:lnTo>
                      <a:pt x="0" y="865"/>
                    </a:lnTo>
                    <a:lnTo>
                      <a:pt x="554" y="432"/>
                    </a:lnTo>
                    <a:lnTo>
                      <a:pt x="0" y="0"/>
                    </a:lnTo>
                    <a:close/>
                  </a:path>
                </a:pathLst>
              </a:custGeom>
              <a:solidFill>
                <a:srgbClr val="CBB2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0" name="Freeform 203">
                <a:extLst>
                  <a:ext uri="{FF2B5EF4-FFF2-40B4-BE49-F238E27FC236}">
                    <a16:creationId xmlns:a16="http://schemas.microsoft.com/office/drawing/2014/main" id="{D490B2E2-8311-ED90-A2C8-E034BFE87EB1}"/>
                  </a:ext>
                </a:extLst>
              </p:cNvPr>
              <p:cNvSpPr>
                <a:spLocks noGrp="1" noRot="1" noMove="1" noResize="1" noEditPoints="1" noAdjustHandles="1" noChangeArrowheads="1" noChangeShapeType="1"/>
              </p:cNvSpPr>
              <p:nvPr/>
            </p:nvSpPr>
            <p:spPr bwMode="auto">
              <a:xfrm>
                <a:off x="1007" y="3440"/>
                <a:ext cx="126" cy="195"/>
              </a:xfrm>
              <a:custGeom>
                <a:avLst/>
                <a:gdLst>
                  <a:gd name="T0" fmla="*/ 0 w 554"/>
                  <a:gd name="T1" fmla="*/ 432 h 865"/>
                  <a:gd name="T2" fmla="*/ 554 w 554"/>
                  <a:gd name="T3" fmla="*/ 865 h 865"/>
                  <a:gd name="T4" fmla="*/ 554 w 554"/>
                  <a:gd name="T5" fmla="*/ 432 h 865"/>
                  <a:gd name="T6" fmla="*/ 554 w 554"/>
                  <a:gd name="T7" fmla="*/ 0 h 865"/>
                  <a:gd name="T8" fmla="*/ 0 w 554"/>
                  <a:gd name="T9" fmla="*/ 432 h 865"/>
                </a:gdLst>
                <a:ahLst/>
                <a:cxnLst>
                  <a:cxn ang="0">
                    <a:pos x="T0" y="T1"/>
                  </a:cxn>
                  <a:cxn ang="0">
                    <a:pos x="T2" y="T3"/>
                  </a:cxn>
                  <a:cxn ang="0">
                    <a:pos x="T4" y="T5"/>
                  </a:cxn>
                  <a:cxn ang="0">
                    <a:pos x="T6" y="T7"/>
                  </a:cxn>
                  <a:cxn ang="0">
                    <a:pos x="T8" y="T9"/>
                  </a:cxn>
                </a:cxnLst>
                <a:rect l="0" t="0" r="r" b="b"/>
                <a:pathLst>
                  <a:path w="554" h="865">
                    <a:moveTo>
                      <a:pt x="0" y="432"/>
                    </a:moveTo>
                    <a:lnTo>
                      <a:pt x="554" y="865"/>
                    </a:lnTo>
                    <a:lnTo>
                      <a:pt x="554" y="432"/>
                    </a:lnTo>
                    <a:lnTo>
                      <a:pt x="554" y="0"/>
                    </a:lnTo>
                    <a:lnTo>
                      <a:pt x="0" y="432"/>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1" name="Freeform 204">
                <a:extLst>
                  <a:ext uri="{FF2B5EF4-FFF2-40B4-BE49-F238E27FC236}">
                    <a16:creationId xmlns:a16="http://schemas.microsoft.com/office/drawing/2014/main" id="{C8E00D34-7104-4D2A-315F-221F9F302FD6}"/>
                  </a:ext>
                </a:extLst>
              </p:cNvPr>
              <p:cNvSpPr>
                <a:spLocks noGrp="1" noRot="1" noMove="1" noResize="1" noEditPoints="1" noAdjustHandles="1" noChangeArrowheads="1" noChangeShapeType="1"/>
              </p:cNvSpPr>
              <p:nvPr/>
            </p:nvSpPr>
            <p:spPr bwMode="auto">
              <a:xfrm>
                <a:off x="881" y="3440"/>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
          <p:nvSpPr>
            <p:cNvPr id="25" name="Freeform 206">
              <a:extLst>
                <a:ext uri="{FF2B5EF4-FFF2-40B4-BE49-F238E27FC236}">
                  <a16:creationId xmlns:a16="http://schemas.microsoft.com/office/drawing/2014/main" id="{1F6886E0-417C-AB53-B72F-2D5824DD4A3D}"/>
                </a:ext>
              </a:extLst>
            </p:cNvPr>
            <p:cNvSpPr>
              <a:spLocks noGrp="1" noRot="1" noMove="1" noResize="1" noEditPoints="1" noAdjustHandles="1" noChangeArrowheads="1" noChangeShapeType="1"/>
            </p:cNvSpPr>
            <p:nvPr/>
          </p:nvSpPr>
          <p:spPr bwMode="auto">
            <a:xfrm>
              <a:off x="1258" y="3440"/>
              <a:ext cx="126" cy="195"/>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Freeform 207">
              <a:extLst>
                <a:ext uri="{FF2B5EF4-FFF2-40B4-BE49-F238E27FC236}">
                  <a16:creationId xmlns:a16="http://schemas.microsoft.com/office/drawing/2014/main" id="{1133F86F-BFCF-D577-90E8-801C149ACE58}"/>
                </a:ext>
              </a:extLst>
            </p:cNvPr>
            <p:cNvSpPr>
              <a:spLocks noGrp="1" noRot="1" noMove="1" noResize="1" noEditPoints="1" noAdjustHandles="1" noChangeArrowheads="1" noChangeShapeType="1"/>
            </p:cNvSpPr>
            <p:nvPr/>
          </p:nvSpPr>
          <p:spPr bwMode="auto">
            <a:xfrm>
              <a:off x="1761" y="3440"/>
              <a:ext cx="126" cy="195"/>
            </a:xfrm>
            <a:custGeom>
              <a:avLst/>
              <a:gdLst>
                <a:gd name="T0" fmla="*/ 0 w 554"/>
                <a:gd name="T1" fmla="*/ 432 h 865"/>
                <a:gd name="T2" fmla="*/ 554 w 554"/>
                <a:gd name="T3" fmla="*/ 865 h 865"/>
                <a:gd name="T4" fmla="*/ 554 w 554"/>
                <a:gd name="T5" fmla="*/ 432 h 865"/>
                <a:gd name="T6" fmla="*/ 554 w 554"/>
                <a:gd name="T7" fmla="*/ 0 h 865"/>
                <a:gd name="T8" fmla="*/ 0 w 554"/>
                <a:gd name="T9" fmla="*/ 432 h 865"/>
              </a:gdLst>
              <a:ahLst/>
              <a:cxnLst>
                <a:cxn ang="0">
                  <a:pos x="T0" y="T1"/>
                </a:cxn>
                <a:cxn ang="0">
                  <a:pos x="T2" y="T3"/>
                </a:cxn>
                <a:cxn ang="0">
                  <a:pos x="T4" y="T5"/>
                </a:cxn>
                <a:cxn ang="0">
                  <a:pos x="T6" y="T7"/>
                </a:cxn>
                <a:cxn ang="0">
                  <a:pos x="T8" y="T9"/>
                </a:cxn>
              </a:cxnLst>
              <a:rect l="0" t="0" r="r" b="b"/>
              <a:pathLst>
                <a:path w="554" h="865">
                  <a:moveTo>
                    <a:pt x="0" y="432"/>
                  </a:moveTo>
                  <a:lnTo>
                    <a:pt x="554" y="865"/>
                  </a:lnTo>
                  <a:lnTo>
                    <a:pt x="554" y="432"/>
                  </a:lnTo>
                  <a:lnTo>
                    <a:pt x="554" y="0"/>
                  </a:lnTo>
                  <a:lnTo>
                    <a:pt x="0" y="432"/>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208">
              <a:extLst>
                <a:ext uri="{FF2B5EF4-FFF2-40B4-BE49-F238E27FC236}">
                  <a16:creationId xmlns:a16="http://schemas.microsoft.com/office/drawing/2014/main" id="{2BC0CBFA-2FA8-88B6-8D9B-E15C0C5A2B61}"/>
                </a:ext>
              </a:extLst>
            </p:cNvPr>
            <p:cNvSpPr>
              <a:spLocks noGrp="1" noRot="1" noMove="1" noResize="1" noEditPoints="1" noAdjustHandles="1" noChangeArrowheads="1" noChangeShapeType="1"/>
            </p:cNvSpPr>
            <p:nvPr/>
          </p:nvSpPr>
          <p:spPr bwMode="auto">
            <a:xfrm>
              <a:off x="4651" y="3440"/>
              <a:ext cx="126" cy="195"/>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Freeform 209">
              <a:extLst>
                <a:ext uri="{FF2B5EF4-FFF2-40B4-BE49-F238E27FC236}">
                  <a16:creationId xmlns:a16="http://schemas.microsoft.com/office/drawing/2014/main" id="{FAE4A612-7A32-A305-863A-8F3B7AA99789}"/>
                </a:ext>
              </a:extLst>
            </p:cNvPr>
            <p:cNvSpPr>
              <a:spLocks noGrp="1" noRot="1" noMove="1" noResize="1" noEditPoints="1" noAdjustHandles="1" noChangeArrowheads="1" noChangeShapeType="1"/>
            </p:cNvSpPr>
            <p:nvPr/>
          </p:nvSpPr>
          <p:spPr bwMode="auto">
            <a:xfrm>
              <a:off x="379" y="3440"/>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210">
              <a:extLst>
                <a:ext uri="{FF2B5EF4-FFF2-40B4-BE49-F238E27FC236}">
                  <a16:creationId xmlns:a16="http://schemas.microsoft.com/office/drawing/2014/main" id="{27C71866-CF05-672B-6A95-BBD06AF3AD30}"/>
                </a:ext>
              </a:extLst>
            </p:cNvPr>
            <p:cNvSpPr>
              <a:spLocks noGrp="1" noRot="1" noMove="1" noResize="1" noEditPoints="1" noAdjustHandles="1" noChangeArrowheads="1" noChangeShapeType="1"/>
            </p:cNvSpPr>
            <p:nvPr/>
          </p:nvSpPr>
          <p:spPr bwMode="auto">
            <a:xfrm>
              <a:off x="505" y="3440"/>
              <a:ext cx="125" cy="195"/>
            </a:xfrm>
            <a:custGeom>
              <a:avLst/>
              <a:gdLst>
                <a:gd name="T0" fmla="*/ 554 w 554"/>
                <a:gd name="T1" fmla="*/ 0 h 865"/>
                <a:gd name="T2" fmla="*/ 554 w 554"/>
                <a:gd name="T3" fmla="*/ 432 h 865"/>
                <a:gd name="T4" fmla="*/ 554 w 554"/>
                <a:gd name="T5" fmla="*/ 865 h 865"/>
                <a:gd name="T6" fmla="*/ 0 w 554"/>
                <a:gd name="T7" fmla="*/ 432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2"/>
                  </a:lnTo>
                  <a:lnTo>
                    <a:pt x="554" y="865"/>
                  </a:lnTo>
                  <a:lnTo>
                    <a:pt x="0" y="432"/>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211">
              <a:extLst>
                <a:ext uri="{FF2B5EF4-FFF2-40B4-BE49-F238E27FC236}">
                  <a16:creationId xmlns:a16="http://schemas.microsoft.com/office/drawing/2014/main" id="{DD126C52-FC38-BCBF-AD49-68F0E4F7A21E}"/>
                </a:ext>
              </a:extLst>
            </p:cNvPr>
            <p:cNvSpPr>
              <a:spLocks noGrp="1" noRot="1" noMove="1" noResize="1" noEditPoints="1" noAdjustHandles="1" noChangeArrowheads="1" noChangeShapeType="1"/>
            </p:cNvSpPr>
            <p:nvPr/>
          </p:nvSpPr>
          <p:spPr bwMode="auto">
            <a:xfrm>
              <a:off x="2" y="3440"/>
              <a:ext cx="126" cy="195"/>
            </a:xfrm>
            <a:custGeom>
              <a:avLst/>
              <a:gdLst>
                <a:gd name="T0" fmla="*/ 554 w 554"/>
                <a:gd name="T1" fmla="*/ 0 h 865"/>
                <a:gd name="T2" fmla="*/ 554 w 554"/>
                <a:gd name="T3" fmla="*/ 432 h 865"/>
                <a:gd name="T4" fmla="*/ 554 w 554"/>
                <a:gd name="T5" fmla="*/ 865 h 865"/>
                <a:gd name="T6" fmla="*/ 0 w 554"/>
                <a:gd name="T7" fmla="*/ 432 h 865"/>
                <a:gd name="T8" fmla="*/ 554 w 554"/>
                <a:gd name="T9" fmla="*/ 0 h 865"/>
              </a:gdLst>
              <a:ahLst/>
              <a:cxnLst>
                <a:cxn ang="0">
                  <a:pos x="T0" y="T1"/>
                </a:cxn>
                <a:cxn ang="0">
                  <a:pos x="T2" y="T3"/>
                </a:cxn>
                <a:cxn ang="0">
                  <a:pos x="T4" y="T5"/>
                </a:cxn>
                <a:cxn ang="0">
                  <a:pos x="T6" y="T7"/>
                </a:cxn>
                <a:cxn ang="0">
                  <a:pos x="T8" y="T9"/>
                </a:cxn>
              </a:cxnLst>
              <a:rect l="0" t="0" r="r" b="b"/>
              <a:pathLst>
                <a:path w="554" h="865">
                  <a:moveTo>
                    <a:pt x="554" y="0"/>
                  </a:moveTo>
                  <a:lnTo>
                    <a:pt x="554" y="432"/>
                  </a:lnTo>
                  <a:lnTo>
                    <a:pt x="554" y="865"/>
                  </a:lnTo>
                  <a:lnTo>
                    <a:pt x="0" y="432"/>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212">
              <a:extLst>
                <a:ext uri="{FF2B5EF4-FFF2-40B4-BE49-F238E27FC236}">
                  <a16:creationId xmlns:a16="http://schemas.microsoft.com/office/drawing/2014/main" id="{DDED14B1-1E89-221C-44C0-B9FD3B8B0B2D}"/>
                </a:ext>
              </a:extLst>
            </p:cNvPr>
            <p:cNvSpPr>
              <a:spLocks noGrp="1" noRot="1" noMove="1" noResize="1" noEditPoints="1" noAdjustHandles="1" noChangeArrowheads="1" noChangeShapeType="1"/>
            </p:cNvSpPr>
            <p:nvPr/>
          </p:nvSpPr>
          <p:spPr bwMode="auto">
            <a:xfrm>
              <a:off x="1007" y="3342"/>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213">
              <a:extLst>
                <a:ext uri="{FF2B5EF4-FFF2-40B4-BE49-F238E27FC236}">
                  <a16:creationId xmlns:a16="http://schemas.microsoft.com/office/drawing/2014/main" id="{0DB4EBC7-EC89-4A04-5AC4-34E541B038C9}"/>
                </a:ext>
              </a:extLst>
            </p:cNvPr>
            <p:cNvSpPr>
              <a:spLocks noGrp="1" noRot="1" noMove="1" noResize="1" noEditPoints="1" noAdjustHandles="1" noChangeArrowheads="1" noChangeShapeType="1"/>
            </p:cNvSpPr>
            <p:nvPr/>
          </p:nvSpPr>
          <p:spPr bwMode="auto">
            <a:xfrm>
              <a:off x="1133" y="3342"/>
              <a:ext cx="125"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214">
              <a:extLst>
                <a:ext uri="{FF2B5EF4-FFF2-40B4-BE49-F238E27FC236}">
                  <a16:creationId xmlns:a16="http://schemas.microsoft.com/office/drawing/2014/main" id="{14E12440-ADA7-7A00-9558-6E88606B9714}"/>
                </a:ext>
              </a:extLst>
            </p:cNvPr>
            <p:cNvSpPr>
              <a:spLocks noGrp="1" noRot="1" noMove="1" noResize="1" noEditPoints="1" noAdjustHandles="1" noChangeArrowheads="1" noChangeShapeType="1"/>
            </p:cNvSpPr>
            <p:nvPr/>
          </p:nvSpPr>
          <p:spPr bwMode="auto">
            <a:xfrm>
              <a:off x="756" y="3342"/>
              <a:ext cx="125"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Freeform 215">
              <a:extLst>
                <a:ext uri="{FF2B5EF4-FFF2-40B4-BE49-F238E27FC236}">
                  <a16:creationId xmlns:a16="http://schemas.microsoft.com/office/drawing/2014/main" id="{3796E7AF-0764-EAB1-D420-D4F430426949}"/>
                </a:ext>
              </a:extLst>
            </p:cNvPr>
            <p:cNvSpPr>
              <a:spLocks noGrp="1" noRot="1" noMove="1" noResize="1" noEditPoints="1" noAdjustHandles="1" noChangeArrowheads="1" noChangeShapeType="1"/>
            </p:cNvSpPr>
            <p:nvPr/>
          </p:nvSpPr>
          <p:spPr bwMode="auto">
            <a:xfrm>
              <a:off x="128" y="3342"/>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Freeform 216">
              <a:extLst>
                <a:ext uri="{FF2B5EF4-FFF2-40B4-BE49-F238E27FC236}">
                  <a16:creationId xmlns:a16="http://schemas.microsoft.com/office/drawing/2014/main" id="{678DC8F0-2F5E-D87B-4647-12D1A710C515}"/>
                </a:ext>
              </a:extLst>
            </p:cNvPr>
            <p:cNvSpPr>
              <a:spLocks noGrp="1" noRot="1" noMove="1" noResize="1" noEditPoints="1" noAdjustHandles="1" noChangeArrowheads="1" noChangeShapeType="1"/>
            </p:cNvSpPr>
            <p:nvPr/>
          </p:nvSpPr>
          <p:spPr bwMode="auto">
            <a:xfrm>
              <a:off x="379" y="3342"/>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Freeform 217">
              <a:extLst>
                <a:ext uri="{FF2B5EF4-FFF2-40B4-BE49-F238E27FC236}">
                  <a16:creationId xmlns:a16="http://schemas.microsoft.com/office/drawing/2014/main" id="{ABE24220-5C9A-9D25-E750-6396570EE70B}"/>
                </a:ext>
              </a:extLst>
            </p:cNvPr>
            <p:cNvSpPr>
              <a:spLocks noGrp="1" noRot="1" noMove="1" noResize="1" noEditPoints="1" noAdjustHandles="1" noChangeArrowheads="1" noChangeShapeType="1"/>
            </p:cNvSpPr>
            <p:nvPr/>
          </p:nvSpPr>
          <p:spPr bwMode="auto">
            <a:xfrm>
              <a:off x="2" y="3342"/>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B18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Freeform 218">
              <a:extLst>
                <a:ext uri="{FF2B5EF4-FFF2-40B4-BE49-F238E27FC236}">
                  <a16:creationId xmlns:a16="http://schemas.microsoft.com/office/drawing/2014/main" id="{03EE7C32-432F-E832-7F83-B1883C3D0B4C}"/>
                </a:ext>
              </a:extLst>
            </p:cNvPr>
            <p:cNvSpPr>
              <a:spLocks noGrp="1" noRot="1" noMove="1" noResize="1" noEditPoints="1" noAdjustHandles="1" noChangeArrowheads="1" noChangeShapeType="1"/>
            </p:cNvSpPr>
            <p:nvPr/>
          </p:nvSpPr>
          <p:spPr bwMode="auto">
            <a:xfrm>
              <a:off x="1007" y="324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219">
              <a:extLst>
                <a:ext uri="{FF2B5EF4-FFF2-40B4-BE49-F238E27FC236}">
                  <a16:creationId xmlns:a16="http://schemas.microsoft.com/office/drawing/2014/main" id="{635C73EA-80A8-7E8E-B7CC-CA9A746B6689}"/>
                </a:ext>
              </a:extLst>
            </p:cNvPr>
            <p:cNvSpPr>
              <a:spLocks noGrp="1" noRot="1" noMove="1" noResize="1" noEditPoints="1" noAdjustHandles="1" noChangeArrowheads="1" noChangeShapeType="1"/>
            </p:cNvSpPr>
            <p:nvPr/>
          </p:nvSpPr>
          <p:spPr bwMode="auto">
            <a:xfrm>
              <a:off x="881" y="3244"/>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220">
              <a:extLst>
                <a:ext uri="{FF2B5EF4-FFF2-40B4-BE49-F238E27FC236}">
                  <a16:creationId xmlns:a16="http://schemas.microsoft.com/office/drawing/2014/main" id="{D5331C22-FDB7-489D-358A-7EE18A5E4247}"/>
                </a:ext>
              </a:extLst>
            </p:cNvPr>
            <p:cNvSpPr>
              <a:spLocks noGrp="1" noRot="1" noMove="1" noResize="1" noEditPoints="1" noAdjustHandles="1" noChangeArrowheads="1" noChangeShapeType="1"/>
            </p:cNvSpPr>
            <p:nvPr/>
          </p:nvSpPr>
          <p:spPr bwMode="auto">
            <a:xfrm>
              <a:off x="756" y="3244"/>
              <a:ext cx="125"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Freeform 221">
              <a:extLst>
                <a:ext uri="{FF2B5EF4-FFF2-40B4-BE49-F238E27FC236}">
                  <a16:creationId xmlns:a16="http://schemas.microsoft.com/office/drawing/2014/main" id="{1BC599EB-1620-4CC9-FD4C-A9D646D9DABA}"/>
                </a:ext>
              </a:extLst>
            </p:cNvPr>
            <p:cNvSpPr>
              <a:spLocks noGrp="1" noRot="1" noMove="1" noResize="1" noEditPoints="1" noAdjustHandles="1" noChangeArrowheads="1" noChangeShapeType="1"/>
            </p:cNvSpPr>
            <p:nvPr/>
          </p:nvSpPr>
          <p:spPr bwMode="auto">
            <a:xfrm>
              <a:off x="1384" y="3244"/>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222">
              <a:extLst>
                <a:ext uri="{FF2B5EF4-FFF2-40B4-BE49-F238E27FC236}">
                  <a16:creationId xmlns:a16="http://schemas.microsoft.com/office/drawing/2014/main" id="{D9652C2D-64F7-E5F8-33D8-DBAA5ECC85C9}"/>
                </a:ext>
              </a:extLst>
            </p:cNvPr>
            <p:cNvSpPr>
              <a:spLocks noGrp="1" noRot="1" noMove="1" noResize="1" noEditPoints="1" noAdjustHandles="1" noChangeArrowheads="1" noChangeShapeType="1"/>
            </p:cNvSpPr>
            <p:nvPr/>
          </p:nvSpPr>
          <p:spPr bwMode="auto">
            <a:xfrm>
              <a:off x="630" y="3244"/>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223">
              <a:extLst>
                <a:ext uri="{FF2B5EF4-FFF2-40B4-BE49-F238E27FC236}">
                  <a16:creationId xmlns:a16="http://schemas.microsoft.com/office/drawing/2014/main" id="{90483074-2892-E58C-5674-9953E81B5C72}"/>
                </a:ext>
              </a:extLst>
            </p:cNvPr>
            <p:cNvSpPr>
              <a:spLocks noGrp="1" noRot="1" noMove="1" noResize="1" noEditPoints="1" noAdjustHandles="1" noChangeArrowheads="1" noChangeShapeType="1"/>
            </p:cNvSpPr>
            <p:nvPr/>
          </p:nvSpPr>
          <p:spPr bwMode="auto">
            <a:xfrm>
              <a:off x="379" y="3244"/>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224">
              <a:extLst>
                <a:ext uri="{FF2B5EF4-FFF2-40B4-BE49-F238E27FC236}">
                  <a16:creationId xmlns:a16="http://schemas.microsoft.com/office/drawing/2014/main" id="{549C405F-323C-60D7-4D89-1B29FC121F61}"/>
                </a:ext>
              </a:extLst>
            </p:cNvPr>
            <p:cNvSpPr>
              <a:spLocks noGrp="1" noRot="1" noMove="1" noResize="1" noEditPoints="1" noAdjustHandles="1" noChangeArrowheads="1" noChangeShapeType="1"/>
            </p:cNvSpPr>
            <p:nvPr/>
          </p:nvSpPr>
          <p:spPr bwMode="auto">
            <a:xfrm>
              <a:off x="253" y="324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225">
              <a:extLst>
                <a:ext uri="{FF2B5EF4-FFF2-40B4-BE49-F238E27FC236}">
                  <a16:creationId xmlns:a16="http://schemas.microsoft.com/office/drawing/2014/main" id="{402D5549-47F7-0DFE-8628-9A5F9B481E62}"/>
                </a:ext>
              </a:extLst>
            </p:cNvPr>
            <p:cNvSpPr>
              <a:spLocks noGrp="1" noRot="1" noMove="1" noResize="1" noEditPoints="1" noAdjustHandles="1" noChangeArrowheads="1" noChangeShapeType="1"/>
            </p:cNvSpPr>
            <p:nvPr/>
          </p:nvSpPr>
          <p:spPr bwMode="auto">
            <a:xfrm>
              <a:off x="2" y="3244"/>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226">
              <a:extLst>
                <a:ext uri="{FF2B5EF4-FFF2-40B4-BE49-F238E27FC236}">
                  <a16:creationId xmlns:a16="http://schemas.microsoft.com/office/drawing/2014/main" id="{5B1E1485-ECE3-0EF2-072C-02C0A98A4841}"/>
                </a:ext>
              </a:extLst>
            </p:cNvPr>
            <p:cNvSpPr>
              <a:spLocks noGrp="1" noRot="1" noMove="1" noResize="1" noEditPoints="1" noAdjustHandles="1" noChangeArrowheads="1" noChangeShapeType="1"/>
            </p:cNvSpPr>
            <p:nvPr/>
          </p:nvSpPr>
          <p:spPr bwMode="auto">
            <a:xfrm>
              <a:off x="128" y="3146"/>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227">
              <a:extLst>
                <a:ext uri="{FF2B5EF4-FFF2-40B4-BE49-F238E27FC236}">
                  <a16:creationId xmlns:a16="http://schemas.microsoft.com/office/drawing/2014/main" id="{4ED163C3-9C12-7AD4-CC5A-A8CE9FC0D2A5}"/>
                </a:ext>
              </a:extLst>
            </p:cNvPr>
            <p:cNvSpPr>
              <a:spLocks noGrp="1" noRot="1" noMove="1" noResize="1" noEditPoints="1" noAdjustHandles="1" noChangeArrowheads="1" noChangeShapeType="1"/>
            </p:cNvSpPr>
            <p:nvPr/>
          </p:nvSpPr>
          <p:spPr bwMode="auto">
            <a:xfrm>
              <a:off x="1007" y="3146"/>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228">
              <a:extLst>
                <a:ext uri="{FF2B5EF4-FFF2-40B4-BE49-F238E27FC236}">
                  <a16:creationId xmlns:a16="http://schemas.microsoft.com/office/drawing/2014/main" id="{BA6A6FCA-1F00-AD15-75B2-1337FF2F521D}"/>
                </a:ext>
              </a:extLst>
            </p:cNvPr>
            <p:cNvSpPr>
              <a:spLocks noGrp="1" noRot="1" noMove="1" noResize="1" noEditPoints="1" noAdjustHandles="1" noChangeArrowheads="1" noChangeShapeType="1"/>
            </p:cNvSpPr>
            <p:nvPr/>
          </p:nvSpPr>
          <p:spPr bwMode="auto">
            <a:xfrm>
              <a:off x="1635" y="3146"/>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9DC8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8" name="Freeform 229">
              <a:extLst>
                <a:ext uri="{FF2B5EF4-FFF2-40B4-BE49-F238E27FC236}">
                  <a16:creationId xmlns:a16="http://schemas.microsoft.com/office/drawing/2014/main" id="{ABB75C44-CA64-5B71-6FC3-64644F1A9EBB}"/>
                </a:ext>
              </a:extLst>
            </p:cNvPr>
            <p:cNvSpPr>
              <a:spLocks noGrp="1" noRot="1" noMove="1" noResize="1" noEditPoints="1" noAdjustHandles="1" noChangeArrowheads="1" noChangeShapeType="1"/>
            </p:cNvSpPr>
            <p:nvPr/>
          </p:nvSpPr>
          <p:spPr bwMode="auto">
            <a:xfrm>
              <a:off x="1761" y="3146"/>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9" name="Freeform 230">
              <a:extLst>
                <a:ext uri="{FF2B5EF4-FFF2-40B4-BE49-F238E27FC236}">
                  <a16:creationId xmlns:a16="http://schemas.microsoft.com/office/drawing/2014/main" id="{89FB8151-3D44-7077-27DF-4485DB791290}"/>
                </a:ext>
              </a:extLst>
            </p:cNvPr>
            <p:cNvSpPr>
              <a:spLocks noGrp="1" noRot="1" noMove="1" noResize="1" noEditPoints="1" noAdjustHandles="1" noChangeArrowheads="1" noChangeShapeType="1"/>
            </p:cNvSpPr>
            <p:nvPr/>
          </p:nvSpPr>
          <p:spPr bwMode="auto">
            <a:xfrm>
              <a:off x="2138" y="3146"/>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0" name="Freeform 231">
              <a:extLst>
                <a:ext uri="{FF2B5EF4-FFF2-40B4-BE49-F238E27FC236}">
                  <a16:creationId xmlns:a16="http://schemas.microsoft.com/office/drawing/2014/main" id="{5F96A6A4-3CC0-0AA9-74E6-7A96C75BE44C}"/>
                </a:ext>
              </a:extLst>
            </p:cNvPr>
            <p:cNvSpPr>
              <a:spLocks noGrp="1" noRot="1" noMove="1" noResize="1" noEditPoints="1" noAdjustHandles="1" noChangeArrowheads="1" noChangeShapeType="1"/>
            </p:cNvSpPr>
            <p:nvPr/>
          </p:nvSpPr>
          <p:spPr bwMode="auto">
            <a:xfrm>
              <a:off x="630" y="3049"/>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1" name="Freeform 232">
              <a:extLst>
                <a:ext uri="{FF2B5EF4-FFF2-40B4-BE49-F238E27FC236}">
                  <a16:creationId xmlns:a16="http://schemas.microsoft.com/office/drawing/2014/main" id="{2F119DEB-679E-4DB3-FDB8-2B41CA3EA217}"/>
                </a:ext>
              </a:extLst>
            </p:cNvPr>
            <p:cNvSpPr>
              <a:spLocks noGrp="1" noRot="1" noMove="1" noResize="1" noEditPoints="1" noAdjustHandles="1" noChangeArrowheads="1" noChangeShapeType="1"/>
            </p:cNvSpPr>
            <p:nvPr/>
          </p:nvSpPr>
          <p:spPr bwMode="auto">
            <a:xfrm>
              <a:off x="128" y="3049"/>
              <a:ext cx="125"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2" name="Freeform 233">
              <a:extLst>
                <a:ext uri="{FF2B5EF4-FFF2-40B4-BE49-F238E27FC236}">
                  <a16:creationId xmlns:a16="http://schemas.microsoft.com/office/drawing/2014/main" id="{369096FF-C610-2D5B-1D31-FB59D7C02CC6}"/>
                </a:ext>
              </a:extLst>
            </p:cNvPr>
            <p:cNvSpPr>
              <a:spLocks noGrp="1" noRot="1" noMove="1" noResize="1" noEditPoints="1" noAdjustHandles="1" noChangeArrowheads="1" noChangeShapeType="1"/>
            </p:cNvSpPr>
            <p:nvPr/>
          </p:nvSpPr>
          <p:spPr bwMode="auto">
            <a:xfrm>
              <a:off x="505" y="3049"/>
              <a:ext cx="125" cy="195"/>
            </a:xfrm>
            <a:custGeom>
              <a:avLst/>
              <a:gdLst>
                <a:gd name="T0" fmla="*/ 555 w 555"/>
                <a:gd name="T1" fmla="*/ 0 h 866"/>
                <a:gd name="T2" fmla="*/ 555 w 555"/>
                <a:gd name="T3" fmla="*/ 433 h 866"/>
                <a:gd name="T4" fmla="*/ 555 w 555"/>
                <a:gd name="T5" fmla="*/ 866 h 866"/>
                <a:gd name="T6" fmla="*/ 0 w 555"/>
                <a:gd name="T7" fmla="*/ 433 h 866"/>
                <a:gd name="T8" fmla="*/ 555 w 555"/>
                <a:gd name="T9" fmla="*/ 0 h 866"/>
              </a:gdLst>
              <a:ahLst/>
              <a:cxnLst>
                <a:cxn ang="0">
                  <a:pos x="T0" y="T1"/>
                </a:cxn>
                <a:cxn ang="0">
                  <a:pos x="T2" y="T3"/>
                </a:cxn>
                <a:cxn ang="0">
                  <a:pos x="T4" y="T5"/>
                </a:cxn>
                <a:cxn ang="0">
                  <a:pos x="T6" y="T7"/>
                </a:cxn>
                <a:cxn ang="0">
                  <a:pos x="T8" y="T9"/>
                </a:cxn>
              </a:cxnLst>
              <a:rect l="0" t="0" r="r" b="b"/>
              <a:pathLst>
                <a:path w="555" h="866">
                  <a:moveTo>
                    <a:pt x="555" y="0"/>
                  </a:moveTo>
                  <a:lnTo>
                    <a:pt x="555" y="433"/>
                  </a:lnTo>
                  <a:lnTo>
                    <a:pt x="555" y="866"/>
                  </a:lnTo>
                  <a:lnTo>
                    <a:pt x="0" y="433"/>
                  </a:lnTo>
                  <a:lnTo>
                    <a:pt x="555"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234">
              <a:extLst>
                <a:ext uri="{FF2B5EF4-FFF2-40B4-BE49-F238E27FC236}">
                  <a16:creationId xmlns:a16="http://schemas.microsoft.com/office/drawing/2014/main" id="{10C9BB98-3A3E-2575-A380-6447CC3A614F}"/>
                </a:ext>
              </a:extLst>
            </p:cNvPr>
            <p:cNvSpPr>
              <a:spLocks noGrp="1" noRot="1" noMove="1" noResize="1" noEditPoints="1" noAdjustHandles="1" noChangeArrowheads="1" noChangeShapeType="1"/>
            </p:cNvSpPr>
            <p:nvPr/>
          </p:nvSpPr>
          <p:spPr bwMode="auto">
            <a:xfrm>
              <a:off x="253" y="3049"/>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235">
              <a:extLst>
                <a:ext uri="{FF2B5EF4-FFF2-40B4-BE49-F238E27FC236}">
                  <a16:creationId xmlns:a16="http://schemas.microsoft.com/office/drawing/2014/main" id="{FA7CCB94-46D6-6F69-5F9A-1C19AAC46AF3}"/>
                </a:ext>
              </a:extLst>
            </p:cNvPr>
            <p:cNvSpPr>
              <a:spLocks noGrp="1" noRot="1" noMove="1" noResize="1" noEditPoints="1" noAdjustHandles="1" noChangeArrowheads="1" noChangeShapeType="1"/>
            </p:cNvSpPr>
            <p:nvPr/>
          </p:nvSpPr>
          <p:spPr bwMode="auto">
            <a:xfrm>
              <a:off x="2" y="3049"/>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236">
              <a:extLst>
                <a:ext uri="{FF2B5EF4-FFF2-40B4-BE49-F238E27FC236}">
                  <a16:creationId xmlns:a16="http://schemas.microsoft.com/office/drawing/2014/main" id="{C4ADDC9A-2824-CE35-6BD7-53E8D55C4D23}"/>
                </a:ext>
              </a:extLst>
            </p:cNvPr>
            <p:cNvSpPr>
              <a:spLocks noGrp="1" noRot="1" noMove="1" noResize="1" noEditPoints="1" noAdjustHandles="1" noChangeArrowheads="1" noChangeShapeType="1"/>
            </p:cNvSpPr>
            <p:nvPr/>
          </p:nvSpPr>
          <p:spPr bwMode="auto">
            <a:xfrm>
              <a:off x="379" y="2951"/>
              <a:ext cx="126"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237">
              <a:extLst>
                <a:ext uri="{FF2B5EF4-FFF2-40B4-BE49-F238E27FC236}">
                  <a16:creationId xmlns:a16="http://schemas.microsoft.com/office/drawing/2014/main" id="{E675A29E-88CE-9EDF-A605-027ACC309A09}"/>
                </a:ext>
              </a:extLst>
            </p:cNvPr>
            <p:cNvSpPr>
              <a:spLocks noGrp="1" noRot="1" noMove="1" noResize="1" noEditPoints="1" noAdjustHandles="1" noChangeArrowheads="1" noChangeShapeType="1"/>
            </p:cNvSpPr>
            <p:nvPr/>
          </p:nvSpPr>
          <p:spPr bwMode="auto">
            <a:xfrm>
              <a:off x="128" y="2951"/>
              <a:ext cx="125" cy="195"/>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238">
              <a:extLst>
                <a:ext uri="{FF2B5EF4-FFF2-40B4-BE49-F238E27FC236}">
                  <a16:creationId xmlns:a16="http://schemas.microsoft.com/office/drawing/2014/main" id="{25C37CB7-22C9-4867-5A77-7FBC90CEC47B}"/>
                </a:ext>
              </a:extLst>
            </p:cNvPr>
            <p:cNvSpPr>
              <a:spLocks noGrp="1" noRot="1" noMove="1" noResize="1" noEditPoints="1" noAdjustHandles="1" noChangeArrowheads="1" noChangeShapeType="1"/>
            </p:cNvSpPr>
            <p:nvPr/>
          </p:nvSpPr>
          <p:spPr bwMode="auto">
            <a:xfrm>
              <a:off x="5660" y="2951"/>
              <a:ext cx="125" cy="195"/>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239">
              <a:extLst>
                <a:ext uri="{FF2B5EF4-FFF2-40B4-BE49-F238E27FC236}">
                  <a16:creationId xmlns:a16="http://schemas.microsoft.com/office/drawing/2014/main" id="{F8E6458B-91F1-6F8A-AD9A-9C35A7AA3262}"/>
                </a:ext>
              </a:extLst>
            </p:cNvPr>
            <p:cNvSpPr>
              <a:spLocks noGrp="1" noRot="1" noMove="1" noResize="1" noEditPoints="1" noAdjustHandles="1" noChangeArrowheads="1" noChangeShapeType="1"/>
            </p:cNvSpPr>
            <p:nvPr/>
          </p:nvSpPr>
          <p:spPr bwMode="auto">
            <a:xfrm>
              <a:off x="756" y="2851"/>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240">
              <a:extLst>
                <a:ext uri="{FF2B5EF4-FFF2-40B4-BE49-F238E27FC236}">
                  <a16:creationId xmlns:a16="http://schemas.microsoft.com/office/drawing/2014/main" id="{8AE34085-ED6B-F1C2-5C55-E106B559FF7D}"/>
                </a:ext>
              </a:extLst>
            </p:cNvPr>
            <p:cNvSpPr>
              <a:spLocks noGrp="1" noRot="1" noMove="1" noResize="1" noEditPoints="1" noAdjustHandles="1" noChangeArrowheads="1" noChangeShapeType="1"/>
            </p:cNvSpPr>
            <p:nvPr/>
          </p:nvSpPr>
          <p:spPr bwMode="auto">
            <a:xfrm>
              <a:off x="1133" y="2853"/>
              <a:ext cx="125"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CD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241">
              <a:extLst>
                <a:ext uri="{FF2B5EF4-FFF2-40B4-BE49-F238E27FC236}">
                  <a16:creationId xmlns:a16="http://schemas.microsoft.com/office/drawing/2014/main" id="{A17F69C7-286A-402A-5393-AAB0E42EADEA}"/>
                </a:ext>
              </a:extLst>
            </p:cNvPr>
            <p:cNvSpPr>
              <a:spLocks noGrp="1" noRot="1" noMove="1" noResize="1" noEditPoints="1" noAdjustHandles="1" noChangeArrowheads="1" noChangeShapeType="1"/>
            </p:cNvSpPr>
            <p:nvPr/>
          </p:nvSpPr>
          <p:spPr bwMode="auto">
            <a:xfrm>
              <a:off x="881" y="2853"/>
              <a:ext cx="126" cy="196"/>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CEE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242">
              <a:extLst>
                <a:ext uri="{FF2B5EF4-FFF2-40B4-BE49-F238E27FC236}">
                  <a16:creationId xmlns:a16="http://schemas.microsoft.com/office/drawing/2014/main" id="{0A43B6C4-FAEC-38DE-24F4-DFA4AD2F6FE2}"/>
                </a:ext>
              </a:extLst>
            </p:cNvPr>
            <p:cNvSpPr>
              <a:spLocks noGrp="1" noRot="1" noMove="1" noResize="1" noEditPoints="1" noAdjustHandles="1" noChangeArrowheads="1" noChangeShapeType="1"/>
            </p:cNvSpPr>
            <p:nvPr/>
          </p:nvSpPr>
          <p:spPr bwMode="auto">
            <a:xfrm>
              <a:off x="505" y="2853"/>
              <a:ext cx="125"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243">
              <a:extLst>
                <a:ext uri="{FF2B5EF4-FFF2-40B4-BE49-F238E27FC236}">
                  <a16:creationId xmlns:a16="http://schemas.microsoft.com/office/drawing/2014/main" id="{9F991112-8897-08AF-3CE9-D4E50DE27AC6}"/>
                </a:ext>
              </a:extLst>
            </p:cNvPr>
            <p:cNvSpPr>
              <a:spLocks noGrp="1" noRot="1" noMove="1" noResize="1" noEditPoints="1" noAdjustHandles="1" noChangeArrowheads="1" noChangeShapeType="1"/>
            </p:cNvSpPr>
            <p:nvPr/>
          </p:nvSpPr>
          <p:spPr bwMode="auto">
            <a:xfrm>
              <a:off x="756" y="2853"/>
              <a:ext cx="125"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244">
              <a:extLst>
                <a:ext uri="{FF2B5EF4-FFF2-40B4-BE49-F238E27FC236}">
                  <a16:creationId xmlns:a16="http://schemas.microsoft.com/office/drawing/2014/main" id="{ABA0B5F6-6541-2325-0C5B-5C0BF6D4BCE7}"/>
                </a:ext>
              </a:extLst>
            </p:cNvPr>
            <p:cNvSpPr>
              <a:spLocks noGrp="1" noRot="1" noMove="1" noResize="1" noEditPoints="1" noAdjustHandles="1" noChangeArrowheads="1" noChangeShapeType="1"/>
            </p:cNvSpPr>
            <p:nvPr/>
          </p:nvSpPr>
          <p:spPr bwMode="auto">
            <a:xfrm>
              <a:off x="128" y="2853"/>
              <a:ext cx="125"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73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245">
              <a:extLst>
                <a:ext uri="{FF2B5EF4-FFF2-40B4-BE49-F238E27FC236}">
                  <a16:creationId xmlns:a16="http://schemas.microsoft.com/office/drawing/2014/main" id="{C447A904-2756-F3D5-F14C-BB1A3175BEF9}"/>
                </a:ext>
              </a:extLst>
            </p:cNvPr>
            <p:cNvSpPr>
              <a:spLocks noGrp="1" noRot="1" noMove="1" noResize="1" noEditPoints="1" noAdjustHandles="1" noChangeArrowheads="1" noChangeShapeType="1"/>
            </p:cNvSpPr>
            <p:nvPr/>
          </p:nvSpPr>
          <p:spPr bwMode="auto">
            <a:xfrm>
              <a:off x="379" y="2755"/>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246">
              <a:extLst>
                <a:ext uri="{FF2B5EF4-FFF2-40B4-BE49-F238E27FC236}">
                  <a16:creationId xmlns:a16="http://schemas.microsoft.com/office/drawing/2014/main" id="{019D5CD4-FB2F-1816-8400-718F64A244F5}"/>
                </a:ext>
              </a:extLst>
            </p:cNvPr>
            <p:cNvSpPr>
              <a:spLocks noGrp="1" noRot="1" noMove="1" noResize="1" noEditPoints="1" noAdjustHandles="1" noChangeArrowheads="1" noChangeShapeType="1"/>
            </p:cNvSpPr>
            <p:nvPr/>
          </p:nvSpPr>
          <p:spPr bwMode="auto">
            <a:xfrm>
              <a:off x="253" y="2755"/>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247">
              <a:extLst>
                <a:ext uri="{FF2B5EF4-FFF2-40B4-BE49-F238E27FC236}">
                  <a16:creationId xmlns:a16="http://schemas.microsoft.com/office/drawing/2014/main" id="{5CCD5549-6127-1AAC-44FD-E47F5D09B13A}"/>
                </a:ext>
              </a:extLst>
            </p:cNvPr>
            <p:cNvSpPr>
              <a:spLocks noGrp="1" noRot="1" noMove="1" noResize="1" noEditPoints="1" noAdjustHandles="1" noChangeArrowheads="1" noChangeShapeType="1"/>
            </p:cNvSpPr>
            <p:nvPr/>
          </p:nvSpPr>
          <p:spPr bwMode="auto">
            <a:xfrm>
              <a:off x="630" y="2755"/>
              <a:ext cx="126" cy="196"/>
            </a:xfrm>
            <a:custGeom>
              <a:avLst/>
              <a:gdLst>
                <a:gd name="T0" fmla="*/ 554 w 554"/>
                <a:gd name="T1" fmla="*/ 0 h 866"/>
                <a:gd name="T2" fmla="*/ 554 w 554"/>
                <a:gd name="T3" fmla="*/ 433 h 866"/>
                <a:gd name="T4" fmla="*/ 554 w 554"/>
                <a:gd name="T5" fmla="*/ 866 h 866"/>
                <a:gd name="T6" fmla="*/ 0 w 554"/>
                <a:gd name="T7" fmla="*/ 433 h 866"/>
                <a:gd name="T8" fmla="*/ 554 w 554"/>
                <a:gd name="T9" fmla="*/ 0 h 866"/>
              </a:gdLst>
              <a:ahLst/>
              <a:cxnLst>
                <a:cxn ang="0">
                  <a:pos x="T0" y="T1"/>
                </a:cxn>
                <a:cxn ang="0">
                  <a:pos x="T2" y="T3"/>
                </a:cxn>
                <a:cxn ang="0">
                  <a:pos x="T4" y="T5"/>
                </a:cxn>
                <a:cxn ang="0">
                  <a:pos x="T6" y="T7"/>
                </a:cxn>
                <a:cxn ang="0">
                  <a:pos x="T8" y="T9"/>
                </a:cxn>
              </a:cxnLst>
              <a:rect l="0" t="0" r="r" b="b"/>
              <a:pathLst>
                <a:path w="554" h="866">
                  <a:moveTo>
                    <a:pt x="554" y="0"/>
                  </a:moveTo>
                  <a:lnTo>
                    <a:pt x="554" y="433"/>
                  </a:lnTo>
                  <a:lnTo>
                    <a:pt x="554" y="866"/>
                  </a:lnTo>
                  <a:lnTo>
                    <a:pt x="0" y="433"/>
                  </a:lnTo>
                  <a:lnTo>
                    <a:pt x="554" y="0"/>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248">
              <a:extLst>
                <a:ext uri="{FF2B5EF4-FFF2-40B4-BE49-F238E27FC236}">
                  <a16:creationId xmlns:a16="http://schemas.microsoft.com/office/drawing/2014/main" id="{95AF6EC6-7469-9F72-9B1B-6FDE712CEAED}"/>
                </a:ext>
              </a:extLst>
            </p:cNvPr>
            <p:cNvSpPr>
              <a:spLocks noGrp="1" noRot="1" noMove="1" noResize="1" noEditPoints="1" noAdjustHandles="1" noChangeArrowheads="1" noChangeShapeType="1"/>
            </p:cNvSpPr>
            <p:nvPr/>
          </p:nvSpPr>
          <p:spPr bwMode="auto">
            <a:xfrm>
              <a:off x="128" y="2657"/>
              <a:ext cx="125"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249">
              <a:extLst>
                <a:ext uri="{FF2B5EF4-FFF2-40B4-BE49-F238E27FC236}">
                  <a16:creationId xmlns:a16="http://schemas.microsoft.com/office/drawing/2014/main" id="{828218D8-49D6-3A05-0117-DA689571B9B9}"/>
                </a:ext>
              </a:extLst>
            </p:cNvPr>
            <p:cNvSpPr>
              <a:spLocks noGrp="1" noRot="1" noMove="1" noResize="1" noEditPoints="1" noAdjustHandles="1" noChangeArrowheads="1" noChangeShapeType="1"/>
            </p:cNvSpPr>
            <p:nvPr/>
          </p:nvSpPr>
          <p:spPr bwMode="auto">
            <a:xfrm>
              <a:off x="2" y="2657"/>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Freeform 250">
              <a:extLst>
                <a:ext uri="{FF2B5EF4-FFF2-40B4-BE49-F238E27FC236}">
                  <a16:creationId xmlns:a16="http://schemas.microsoft.com/office/drawing/2014/main" id="{019BA4F4-DD31-10A1-95E8-F6BE21E23AC2}"/>
                </a:ext>
              </a:extLst>
            </p:cNvPr>
            <p:cNvSpPr>
              <a:spLocks noGrp="1" noRot="1" noMove="1" noResize="1" noEditPoints="1" noAdjustHandles="1" noChangeArrowheads="1" noChangeShapeType="1"/>
            </p:cNvSpPr>
            <p:nvPr/>
          </p:nvSpPr>
          <p:spPr bwMode="auto">
            <a:xfrm>
              <a:off x="2" y="2266"/>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3EE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Freeform 251">
              <a:extLst>
                <a:ext uri="{FF2B5EF4-FFF2-40B4-BE49-F238E27FC236}">
                  <a16:creationId xmlns:a16="http://schemas.microsoft.com/office/drawing/2014/main" id="{30474CFC-1B0D-47F9-4736-80C84B38849B}"/>
                </a:ext>
              </a:extLst>
            </p:cNvPr>
            <p:cNvSpPr>
              <a:spLocks noGrp="1" noRot="1" noMove="1" noResize="1" noEditPoints="1" noAdjustHandles="1" noChangeArrowheads="1" noChangeShapeType="1"/>
            </p:cNvSpPr>
            <p:nvPr/>
          </p:nvSpPr>
          <p:spPr bwMode="auto">
            <a:xfrm>
              <a:off x="379" y="2462"/>
              <a:ext cx="126" cy="195"/>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252">
              <a:extLst>
                <a:ext uri="{FF2B5EF4-FFF2-40B4-BE49-F238E27FC236}">
                  <a16:creationId xmlns:a16="http://schemas.microsoft.com/office/drawing/2014/main" id="{A89D84B4-95AE-F6CB-C17A-D92F30D0D5A4}"/>
                </a:ext>
              </a:extLst>
            </p:cNvPr>
            <p:cNvSpPr>
              <a:spLocks noGrp="1" noRot="1" noMove="1" noResize="1" noEditPoints="1" noAdjustHandles="1" noChangeArrowheads="1" noChangeShapeType="1"/>
            </p:cNvSpPr>
            <p:nvPr/>
          </p:nvSpPr>
          <p:spPr bwMode="auto">
            <a:xfrm>
              <a:off x="2" y="2559"/>
              <a:ext cx="126" cy="196"/>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14" name="UNIVERSITÄT PADERBORN Logo">
            <a:extLst>
              <a:ext uri="{FF2B5EF4-FFF2-40B4-BE49-F238E27FC236}">
                <a16:creationId xmlns:a16="http://schemas.microsoft.com/office/drawing/2014/main" id="{F69D691F-2689-D00C-1596-3CB1235E60C4}"/>
              </a:ext>
            </a:extLst>
          </p:cNvPr>
          <p:cNvPicPr>
            <a:picLocks noGrp="1" noRot="1" noChangeAspect="1" noMove="1" noResize="1" noEditPoints="1" noAdjustHandles="1" noChangeArrowheads="1" noChangeShapeType="1" noCrop="1"/>
          </p:cNvPicPr>
          <p:nvPr/>
        </p:nvPicPr>
        <p:blipFill>
          <a:blip r:embed="rId2"/>
          <a:srcRect/>
          <a:stretch/>
        </p:blipFill>
        <p:spPr>
          <a:xfrm>
            <a:off x="306883" y="307090"/>
            <a:ext cx="1692000" cy="688834"/>
          </a:xfrm>
          <a:prstGeom prst="rect">
            <a:avLst/>
          </a:prstGeom>
        </p:spPr>
      </p:pic>
      <p:sp>
        <p:nvSpPr>
          <p:cNvPr id="2" name="Headline">
            <a:extLst>
              <a:ext uri="{FF2B5EF4-FFF2-40B4-BE49-F238E27FC236}">
                <a16:creationId xmlns:a16="http://schemas.microsoft.com/office/drawing/2014/main" id="{A59FA09D-AD95-6B5C-EC3F-0EB013E603ED}"/>
              </a:ext>
            </a:extLst>
          </p:cNvPr>
          <p:cNvSpPr>
            <a:spLocks noGrp="1"/>
          </p:cNvSpPr>
          <p:nvPr>
            <p:ph type="ctrTitle" hasCustomPrompt="1"/>
          </p:nvPr>
        </p:nvSpPr>
        <p:spPr>
          <a:xfrm>
            <a:off x="2459037" y="2751138"/>
            <a:ext cx="7273925" cy="1512000"/>
          </a:xfrm>
        </p:spPr>
        <p:txBody>
          <a:bodyPr anchor="t" anchorCtr="0"/>
          <a:lstStyle>
            <a:lvl1pPr algn="ctr">
              <a:defRPr sz="3000"/>
            </a:lvl1pPr>
          </a:lstStyle>
          <a:p>
            <a:r>
              <a:rPr lang="de-DE" dirty="0"/>
              <a:t>Trennseite mit Nummerierung oben rechts, sollte ausschließlich für Hauptkapitel verwendet werden. </a:t>
            </a:r>
          </a:p>
        </p:txBody>
      </p:sp>
      <p:sp>
        <p:nvSpPr>
          <p:cNvPr id="20" name="Fähnchen">
            <a:extLst>
              <a:ext uri="{FF2B5EF4-FFF2-40B4-BE49-F238E27FC236}">
                <a16:creationId xmlns:a16="http://schemas.microsoft.com/office/drawing/2014/main" id="{EEEBF692-A53C-A965-CE26-F24C7ED94ECB}"/>
              </a:ext>
            </a:extLst>
          </p:cNvPr>
          <p:cNvSpPr>
            <a:spLocks noGrp="1"/>
          </p:cNvSpPr>
          <p:nvPr>
            <p:ph type="body" orient="vert" idx="1" hasCustomPrompt="1"/>
          </p:nvPr>
        </p:nvSpPr>
        <p:spPr>
          <a:xfrm>
            <a:off x="10597212" y="0"/>
            <a:ext cx="797863" cy="1085850"/>
          </a:xfrm>
          <a:custGeom>
            <a:avLst/>
            <a:gdLst>
              <a:gd name="connsiteX0" fmla="*/ 0 w 797863"/>
              <a:gd name="connsiteY0" fmla="*/ 0 h 1085850"/>
              <a:gd name="connsiteX1" fmla="*/ 797863 w 797863"/>
              <a:gd name="connsiteY1" fmla="*/ 0 h 1085850"/>
              <a:gd name="connsiteX2" fmla="*/ 797863 w 797863"/>
              <a:gd name="connsiteY2" fmla="*/ 1085850 h 1085850"/>
              <a:gd name="connsiteX3" fmla="*/ 797503 w 797863"/>
              <a:gd name="connsiteY3" fmla="*/ 1085850 h 1085850"/>
              <a:gd name="connsiteX4" fmla="*/ 398931 w 797863"/>
              <a:gd name="connsiteY4" fmla="*/ 775453 h 1085850"/>
              <a:gd name="connsiteX5" fmla="*/ 360 w 797863"/>
              <a:gd name="connsiteY5" fmla="*/ 1085850 h 1085850"/>
              <a:gd name="connsiteX6" fmla="*/ 0 w 797863"/>
              <a:gd name="connsiteY6" fmla="*/ 1085850 h 108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7863" h="1085850">
                <a:moveTo>
                  <a:pt x="0" y="0"/>
                </a:moveTo>
                <a:lnTo>
                  <a:pt x="797863" y="0"/>
                </a:lnTo>
                <a:lnTo>
                  <a:pt x="797863" y="1085850"/>
                </a:lnTo>
                <a:lnTo>
                  <a:pt x="797503" y="1085850"/>
                </a:lnTo>
                <a:lnTo>
                  <a:pt x="398931" y="775453"/>
                </a:lnTo>
                <a:lnTo>
                  <a:pt x="360" y="1085850"/>
                </a:lnTo>
                <a:lnTo>
                  <a:pt x="0" y="1085850"/>
                </a:lnTo>
                <a:close/>
              </a:path>
            </a:pathLst>
          </a:custGeom>
          <a:solidFill>
            <a:schemeClr val="accent6"/>
          </a:solidFill>
        </p:spPr>
        <p:txBody>
          <a:bodyPr vert="horz" wrap="square" tIns="194400" numCol="1">
            <a:noAutofit/>
          </a:bodyPr>
          <a:lstStyle>
            <a:lvl1pPr marL="0" indent="0" algn="ctr">
              <a:lnSpc>
                <a:spcPct val="100000"/>
              </a:lnSpc>
              <a:spcBef>
                <a:spcPts val="0"/>
              </a:spcBef>
              <a:spcAft>
                <a:spcPts val="0"/>
              </a:spcAft>
              <a:buFont typeface="+mj-lt"/>
              <a:buNone/>
              <a:defRPr sz="3500">
                <a:solidFill>
                  <a:schemeClr val="bg1"/>
                </a:solidFill>
                <a:latin typeface="+mj-lt"/>
              </a:defRPr>
            </a:lvl1pPr>
            <a:lvl2pPr marL="0" indent="0" algn="ctr">
              <a:lnSpc>
                <a:spcPct val="100000"/>
              </a:lnSpc>
              <a:spcBef>
                <a:spcPts val="0"/>
              </a:spcBef>
              <a:spcAft>
                <a:spcPts val="0"/>
              </a:spcAft>
              <a:buFont typeface="+mj-lt"/>
              <a:buNone/>
              <a:defRPr sz="3500">
                <a:solidFill>
                  <a:schemeClr val="bg1"/>
                </a:solidFill>
                <a:latin typeface="+mj-lt"/>
              </a:defRPr>
            </a:lvl2pPr>
            <a:lvl3pPr marL="0" indent="0" algn="ctr">
              <a:lnSpc>
                <a:spcPct val="100000"/>
              </a:lnSpc>
              <a:spcBef>
                <a:spcPts val="0"/>
              </a:spcBef>
              <a:spcAft>
                <a:spcPts val="0"/>
              </a:spcAft>
              <a:buFont typeface="+mj-lt"/>
              <a:buNone/>
              <a:defRPr sz="3500">
                <a:solidFill>
                  <a:schemeClr val="bg1"/>
                </a:solidFill>
                <a:latin typeface="+mj-lt"/>
              </a:defRPr>
            </a:lvl3pPr>
            <a:lvl4pPr marL="0" indent="0" algn="ctr">
              <a:lnSpc>
                <a:spcPct val="100000"/>
              </a:lnSpc>
              <a:spcBef>
                <a:spcPts val="0"/>
              </a:spcBef>
              <a:spcAft>
                <a:spcPts val="0"/>
              </a:spcAft>
              <a:buFont typeface="+mj-lt"/>
              <a:buNone/>
              <a:defRPr sz="3500">
                <a:solidFill>
                  <a:schemeClr val="bg1"/>
                </a:solidFill>
                <a:latin typeface="+mj-lt"/>
              </a:defRPr>
            </a:lvl4pPr>
            <a:lvl5pPr marL="0" indent="0" algn="ctr">
              <a:lnSpc>
                <a:spcPct val="100000"/>
              </a:lnSpc>
              <a:spcBef>
                <a:spcPts val="0"/>
              </a:spcBef>
              <a:spcAft>
                <a:spcPts val="0"/>
              </a:spcAft>
              <a:buFont typeface="+mj-lt"/>
              <a:buNone/>
              <a:defRPr sz="3500">
                <a:solidFill>
                  <a:schemeClr val="bg1"/>
                </a:solidFill>
                <a:latin typeface="+mj-lt"/>
              </a:defRPr>
            </a:lvl5pPr>
            <a:lvl6pPr marL="0" indent="0" algn="ctr">
              <a:lnSpc>
                <a:spcPct val="100000"/>
              </a:lnSpc>
              <a:spcBef>
                <a:spcPts val="0"/>
              </a:spcBef>
              <a:spcAft>
                <a:spcPts val="0"/>
              </a:spcAft>
              <a:buFont typeface="+mj-lt"/>
              <a:buNone/>
              <a:defRPr sz="3500">
                <a:solidFill>
                  <a:schemeClr val="bg1"/>
                </a:solidFill>
                <a:latin typeface="+mj-lt"/>
              </a:defRPr>
            </a:lvl6pPr>
            <a:lvl7pPr marL="0" indent="0" algn="ctr">
              <a:lnSpc>
                <a:spcPct val="100000"/>
              </a:lnSpc>
              <a:spcBef>
                <a:spcPts val="0"/>
              </a:spcBef>
              <a:spcAft>
                <a:spcPts val="0"/>
              </a:spcAft>
              <a:buFont typeface="+mj-lt"/>
              <a:buNone/>
              <a:defRPr sz="3500">
                <a:solidFill>
                  <a:schemeClr val="bg1"/>
                </a:solidFill>
                <a:latin typeface="+mj-lt"/>
              </a:defRPr>
            </a:lvl7pPr>
            <a:lvl8pPr marL="0" indent="0" algn="ctr">
              <a:lnSpc>
                <a:spcPct val="100000"/>
              </a:lnSpc>
              <a:spcBef>
                <a:spcPts val="0"/>
              </a:spcBef>
              <a:spcAft>
                <a:spcPts val="0"/>
              </a:spcAft>
              <a:buFont typeface="+mj-lt"/>
              <a:buNone/>
              <a:defRPr sz="3500">
                <a:solidFill>
                  <a:schemeClr val="bg1"/>
                </a:solidFill>
                <a:latin typeface="+mj-lt"/>
              </a:defRPr>
            </a:lvl8pPr>
            <a:lvl9pPr marL="0" indent="0" algn="ctr">
              <a:lnSpc>
                <a:spcPct val="100000"/>
              </a:lnSpc>
              <a:spcBef>
                <a:spcPts val="0"/>
              </a:spcBef>
              <a:spcAft>
                <a:spcPts val="0"/>
              </a:spcAft>
              <a:buFont typeface="+mj-lt"/>
              <a:buNone/>
              <a:defRPr sz="3500">
                <a:solidFill>
                  <a:schemeClr val="bg1"/>
                </a:solidFill>
                <a:latin typeface="+mj-lt"/>
              </a:defRPr>
            </a:lvl9pPr>
          </a:lstStyle>
          <a:p>
            <a:r>
              <a:rPr lang="de-DE" dirty="0"/>
              <a:t>#</a:t>
            </a:r>
          </a:p>
        </p:txBody>
      </p:sp>
      <p:sp>
        <p:nvSpPr>
          <p:cNvPr id="273" name="Foliennummer">
            <a:extLst>
              <a:ext uri="{FF2B5EF4-FFF2-40B4-BE49-F238E27FC236}">
                <a16:creationId xmlns:a16="http://schemas.microsoft.com/office/drawing/2014/main" id="{0B55AD73-9349-46E0-9EC6-33E5C41C11E2}"/>
              </a:ext>
            </a:extLst>
          </p:cNvPr>
          <p:cNvSpPr>
            <a:spLocks noGrp="1"/>
          </p:cNvSpPr>
          <p:nvPr>
            <p:ph type="sldNum" sz="quarter" idx="11"/>
          </p:nvPr>
        </p:nvSpPr>
        <p:spPr>
          <a:xfrm>
            <a:off x="11089560" y="7200000"/>
            <a:ext cx="504000" cy="185738"/>
          </a:xfrm>
          <a:solidFill>
            <a:srgbClr val="E6E6E6"/>
          </a:solidFill>
        </p:spPr>
        <p:txBody>
          <a:bodyPr/>
          <a:lstStyle>
            <a:lvl1pPr>
              <a:defRPr>
                <a:solidFill>
                  <a:srgbClr val="E6E6E6"/>
                </a:solidFill>
              </a:defRPr>
            </a:lvl1pPr>
          </a:lstStyle>
          <a:p>
            <a:fld id="{B686F226-E370-48AE-A960-17C6AF14E8EB}" type="slidenum">
              <a:rPr lang="de-DE" smtClean="0"/>
              <a:t>‹Nr.›</a:t>
            </a:fld>
            <a:endParaRPr lang="de-DE"/>
          </a:p>
        </p:txBody>
      </p:sp>
      <p:sp>
        <p:nvSpPr>
          <p:cNvPr id="274" name="Fußzeile">
            <a:extLst>
              <a:ext uri="{FF2B5EF4-FFF2-40B4-BE49-F238E27FC236}">
                <a16:creationId xmlns:a16="http://schemas.microsoft.com/office/drawing/2014/main" id="{4C6A0CE5-E6F7-48F8-808E-14944D73126B}"/>
              </a:ext>
            </a:extLst>
          </p:cNvPr>
          <p:cNvSpPr>
            <a:spLocks noGrp="1"/>
          </p:cNvSpPr>
          <p:nvPr>
            <p:ph type="ftr" sz="quarter" idx="10"/>
          </p:nvPr>
        </p:nvSpPr>
        <p:spPr>
          <a:xfrm>
            <a:off x="421200" y="7200000"/>
            <a:ext cx="25400" cy="185738"/>
          </a:xfrm>
          <a:solidFill>
            <a:srgbClr val="E6E6E6"/>
          </a:solidFill>
        </p:spPr>
        <p:txBody>
          <a:bodyPr/>
          <a:lstStyle>
            <a:lvl1pPr>
              <a:defRPr>
                <a:solidFill>
                  <a:srgbClr val="E6E6E6"/>
                </a:solidFill>
              </a:defRPr>
            </a:lvl1pPr>
          </a:lstStyle>
          <a:p>
            <a:endParaRPr lang="de-DE"/>
          </a:p>
        </p:txBody>
      </p:sp>
    </p:spTree>
    <p:extLst>
      <p:ext uri="{BB962C8B-B14F-4D97-AF65-F5344CB8AC3E}">
        <p14:creationId xmlns:p14="http://schemas.microsoft.com/office/powerpoint/2010/main" val="2194282672"/>
      </p:ext>
    </p:extLst>
  </p:cSld>
  <p:clrMapOvr>
    <a:masterClrMapping/>
  </p:clrMapOvr>
  <p:extLst mod="1">
    <p:ext uri="{DCECCB84-F9BA-43D5-87BE-67443E8EF086}">
      <p15:sldGuideLst xmlns:p15="http://schemas.microsoft.com/office/powerpoint/2012/main">
        <p15:guide id="1" orient="horz" pos="1733">
          <p15:clr>
            <a:srgbClr val="000000"/>
          </p15:clr>
        </p15:guide>
        <p15:guide id="2" pos="1549">
          <p15:clr>
            <a:srgbClr val="000000"/>
          </p15:clr>
        </p15:guide>
        <p15:guide id="3" pos="6131">
          <p15:clr>
            <a:srgbClr val="000000"/>
          </p15:clr>
        </p15:guide>
        <p15:guide id="4" pos="7178">
          <p15:clr>
            <a:srgbClr val="00000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p>
            <a:fld id="{B686F226-E370-48AE-A960-17C6AF14E8EB}" type="slidenum">
              <a:rPr lang="de-DE" smtClean="0"/>
              <a:t>‹Nr.›</a:t>
            </a:fld>
            <a:endParaRPr lang="de-DE"/>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p:txBody>
          <a:bodyPr/>
          <a:lstStyle>
            <a:lvl1pPr>
              <a:defRPr/>
            </a:lvl1pPr>
          </a:lstStyle>
          <a:p>
            <a:endParaRPr lang="de-DE"/>
          </a:p>
        </p:txBody>
      </p:sp>
      <p:sp>
        <p:nvSpPr>
          <p:cNvPr id="3" name="Inhalt">
            <a:extLst>
              <a:ext uri="{FF2B5EF4-FFF2-40B4-BE49-F238E27FC236}">
                <a16:creationId xmlns:a16="http://schemas.microsoft.com/office/drawing/2014/main" id="{73371D11-D4C5-95DF-6328-B5F5C0EA71B4}"/>
              </a:ext>
            </a:extLst>
          </p:cNvPr>
          <p:cNvSpPr>
            <a:spLocks noGrp="1"/>
          </p:cNvSpPr>
          <p:nvPr>
            <p:ph idx="1" hasCustomPrompt="1"/>
          </p:nvPr>
        </p:nvSpPr>
        <p:spPr/>
        <p:txBody>
          <a:bodyPr/>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 name="Headline">
            <a:extLst>
              <a:ext uri="{FF2B5EF4-FFF2-40B4-BE49-F238E27FC236}">
                <a16:creationId xmlns:a16="http://schemas.microsoft.com/office/drawing/2014/main" id="{50AE6AE6-8076-8D9A-D6A3-94B9036FCC47}"/>
              </a:ext>
            </a:extLst>
          </p:cNvPr>
          <p:cNvSpPr>
            <a:spLocks noGrp="1"/>
          </p:cNvSpPr>
          <p:nvPr>
            <p:ph type="title" hasCustomPrompt="1"/>
          </p:nvPr>
        </p:nvSpPr>
        <p:spPr/>
        <p:txBody>
          <a:bodyPr/>
          <a:lstStyle>
            <a:lvl1pPr>
              <a:defRPr/>
            </a:lvl1pPr>
          </a:lstStyle>
          <a:p>
            <a:r>
              <a:rPr lang="de-DE" dirty="0"/>
              <a:t>Überschrift</a:t>
            </a:r>
            <a:br>
              <a:rPr lang="de-DE" dirty="0"/>
            </a:br>
            <a:r>
              <a:rPr lang="de-DE" dirty="0"/>
              <a:t>maximal zwei Zeilen</a:t>
            </a:r>
          </a:p>
        </p:txBody>
      </p:sp>
    </p:spTree>
    <p:extLst>
      <p:ext uri="{BB962C8B-B14F-4D97-AF65-F5344CB8AC3E}">
        <p14:creationId xmlns:p14="http://schemas.microsoft.com/office/powerpoint/2010/main" val="3518806194"/>
      </p:ext>
    </p:extLst>
  </p:cSld>
  <p:clrMapOvr>
    <a:masterClrMapping/>
  </p:clrMapOvr>
  <p:extLst mod="1">
    <p:ext uri="{DCECCB84-F9BA-43D5-87BE-67443E8EF086}">
      <p15:sldGuideLst xmlns:p15="http://schemas.microsoft.com/office/powerpoint/2012/main">
        <p15:guide id="1" orient="horz" pos="3634">
          <p15:clr>
            <a:srgbClr val="000000"/>
          </p15:clr>
        </p15:guide>
        <p15:guide id="2" pos="7415">
          <p15:clr>
            <a:srgbClr val="000000"/>
          </p15:clr>
        </p15:guide>
        <p15:guide id="3" pos="266">
          <p15:clr>
            <a:srgbClr val="000000"/>
          </p15:clr>
        </p15:guide>
        <p15:guide id="4" orient="horz" pos="1426">
          <p15:clr>
            <a:srgbClr val="000000"/>
          </p15:clr>
        </p15:guide>
        <p15:guide id="5" orient="horz" pos="785">
          <p15:clr>
            <a:srgbClr val="00000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line / 2 Inhalte">
    <p:spTree>
      <p:nvGrpSpPr>
        <p:cNvPr id="1" name=""/>
        <p:cNvGrpSpPr/>
        <p:nvPr/>
      </p:nvGrpSpPr>
      <p:grpSpPr>
        <a:xfrm>
          <a:off x="0" y="0"/>
          <a:ext cx="0" cy="0"/>
          <a:chOff x="0" y="0"/>
          <a:chExt cx="0" cy="0"/>
        </a:xfrm>
      </p:grpSpPr>
      <p:sp>
        <p:nvSpPr>
          <p:cNvPr id="6" name="Foliennummer">
            <a:extLst>
              <a:ext uri="{FF2B5EF4-FFF2-40B4-BE49-F238E27FC236}">
                <a16:creationId xmlns:a16="http://schemas.microsoft.com/office/drawing/2014/main" id="{80EFD3E8-902A-A422-1BF3-651A29EC06E7}"/>
              </a:ext>
            </a:extLst>
          </p:cNvPr>
          <p:cNvSpPr>
            <a:spLocks noGrp="1"/>
          </p:cNvSpPr>
          <p:nvPr>
            <p:ph type="sldNum" sz="quarter" idx="12"/>
          </p:nvPr>
        </p:nvSpPr>
        <p:spPr/>
        <p:txBody>
          <a:bodyPr/>
          <a:lstStyle/>
          <a:p>
            <a:fld id="{B686F226-E370-48AE-A960-17C6AF14E8EB}" type="slidenum">
              <a:rPr lang="de-DE" smtClean="0"/>
              <a:t>‹Nr.›</a:t>
            </a:fld>
            <a:endParaRPr lang="de-DE"/>
          </a:p>
        </p:txBody>
      </p:sp>
      <p:sp>
        <p:nvSpPr>
          <p:cNvPr id="5" name="Fußzeile">
            <a:extLst>
              <a:ext uri="{FF2B5EF4-FFF2-40B4-BE49-F238E27FC236}">
                <a16:creationId xmlns:a16="http://schemas.microsoft.com/office/drawing/2014/main" id="{FA08B7FC-9E8A-B64A-C66B-B81420371F3E}"/>
              </a:ext>
            </a:extLst>
          </p:cNvPr>
          <p:cNvSpPr>
            <a:spLocks noGrp="1"/>
          </p:cNvSpPr>
          <p:nvPr>
            <p:ph type="ftr" sz="quarter" idx="11"/>
          </p:nvPr>
        </p:nvSpPr>
        <p:spPr/>
        <p:txBody>
          <a:bodyPr/>
          <a:lstStyle>
            <a:lvl1pPr>
              <a:defRPr/>
            </a:lvl1pPr>
          </a:lstStyle>
          <a:p>
            <a:endParaRPr lang="de-DE"/>
          </a:p>
        </p:txBody>
      </p:sp>
      <p:sp>
        <p:nvSpPr>
          <p:cNvPr id="3" name="Inhalt">
            <a:extLst>
              <a:ext uri="{FF2B5EF4-FFF2-40B4-BE49-F238E27FC236}">
                <a16:creationId xmlns:a16="http://schemas.microsoft.com/office/drawing/2014/main" id="{8AE38D0B-4029-C9EE-17E7-3BDA4D5049D2}"/>
              </a:ext>
            </a:extLst>
          </p:cNvPr>
          <p:cNvSpPr>
            <a:spLocks noGrp="1"/>
          </p:cNvSpPr>
          <p:nvPr>
            <p:ph idx="1" hasCustomPrompt="1"/>
          </p:nvPr>
        </p:nvSpPr>
        <p:spPr>
          <a:xfrm>
            <a:off x="422275" y="2263775"/>
            <a:ext cx="5385966" cy="3505200"/>
          </a:xfrm>
        </p:spPr>
        <p:txBody>
          <a:bodyPr/>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 name="Headline">
            <a:extLst>
              <a:ext uri="{FF2B5EF4-FFF2-40B4-BE49-F238E27FC236}">
                <a16:creationId xmlns:a16="http://schemas.microsoft.com/office/drawing/2014/main" id="{50AE6AE6-8076-8D9A-D6A3-94B9036FCC47}"/>
              </a:ext>
            </a:extLst>
          </p:cNvPr>
          <p:cNvSpPr>
            <a:spLocks noGrp="1"/>
          </p:cNvSpPr>
          <p:nvPr>
            <p:ph type="title" hasCustomPrompt="1"/>
          </p:nvPr>
        </p:nvSpPr>
        <p:spPr/>
        <p:txBody>
          <a:bodyPr/>
          <a:lstStyle>
            <a:lvl1pPr>
              <a:defRPr/>
            </a:lvl1pPr>
          </a:lstStyle>
          <a:p>
            <a:r>
              <a:rPr lang="de-DE" dirty="0"/>
              <a:t>Überschrift</a:t>
            </a:r>
            <a:br>
              <a:rPr lang="de-DE" dirty="0"/>
            </a:br>
            <a:r>
              <a:rPr lang="de-DE" dirty="0"/>
              <a:t>maximal zwei Zeilen</a:t>
            </a:r>
          </a:p>
        </p:txBody>
      </p:sp>
      <p:sp>
        <p:nvSpPr>
          <p:cNvPr id="7" name="Inhalt">
            <a:extLst>
              <a:ext uri="{FF2B5EF4-FFF2-40B4-BE49-F238E27FC236}">
                <a16:creationId xmlns:a16="http://schemas.microsoft.com/office/drawing/2014/main" id="{DFB1A7DA-5859-AEC9-8259-7981FFE0879D}"/>
              </a:ext>
            </a:extLst>
          </p:cNvPr>
          <p:cNvSpPr>
            <a:spLocks noGrp="1"/>
          </p:cNvSpPr>
          <p:nvPr>
            <p:ph idx="13" hasCustomPrompt="1"/>
          </p:nvPr>
        </p:nvSpPr>
        <p:spPr>
          <a:xfrm>
            <a:off x="6385347" y="2263775"/>
            <a:ext cx="5385966" cy="3505200"/>
          </a:xfrm>
        </p:spPr>
        <p:txBody>
          <a:bodyPr/>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Tree>
    <p:extLst>
      <p:ext uri="{BB962C8B-B14F-4D97-AF65-F5344CB8AC3E}">
        <p14:creationId xmlns:p14="http://schemas.microsoft.com/office/powerpoint/2010/main" val="1409843317"/>
      </p:ext>
    </p:extLst>
  </p:cSld>
  <p:clrMapOvr>
    <a:masterClrMapping/>
  </p:clrMapOvr>
  <p:extLst mod="1">
    <p:ext uri="{DCECCB84-F9BA-43D5-87BE-67443E8EF086}">
      <p15:sldGuideLst xmlns:p15="http://schemas.microsoft.com/office/powerpoint/2012/main">
        <p15:guide id="1" orient="horz" pos="3634">
          <p15:clr>
            <a:srgbClr val="000000"/>
          </p15:clr>
        </p15:guide>
        <p15:guide id="2" pos="7415">
          <p15:clr>
            <a:srgbClr val="000000"/>
          </p15:clr>
        </p15:guide>
        <p15:guide id="3" pos="266">
          <p15:clr>
            <a:srgbClr val="000000"/>
          </p15:clr>
        </p15:guide>
        <p15:guide id="4" orient="horz" pos="1426">
          <p15:clr>
            <a:srgbClr val="000000"/>
          </p15:clr>
        </p15:guide>
        <p15:guide id="5" orient="horz" pos="785">
          <p15:clr>
            <a:srgbClr val="000000"/>
          </p15:clr>
        </p15:guide>
        <p15:guide id="6" pos="4021">
          <p15:clr>
            <a:srgbClr val="000000"/>
          </p15:clr>
        </p15:guide>
        <p15:guide id="7" pos="3659">
          <p15:clr>
            <a:srgbClr val="00000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emf"/><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 name="Regieanweisungen">
            <a:extLst>
              <a:ext uri="{FF2B5EF4-FFF2-40B4-BE49-F238E27FC236}">
                <a16:creationId xmlns:a16="http://schemas.microsoft.com/office/drawing/2014/main" id="{6E4D153F-4F2F-3C9E-385D-F60BCD4A7255}"/>
              </a:ext>
            </a:extLst>
          </p:cNvPr>
          <p:cNvGrpSpPr/>
          <p:nvPr/>
        </p:nvGrpSpPr>
        <p:grpSpPr>
          <a:xfrm>
            <a:off x="-2124000" y="-360000"/>
            <a:ext cx="16380000" cy="7596000"/>
            <a:chOff x="-2124000" y="-360000"/>
            <a:chExt cx="16380000" cy="7596000"/>
          </a:xfrm>
          <a:solidFill>
            <a:srgbClr val="E9ECF0"/>
          </a:solidFill>
        </p:grpSpPr>
        <p:sp>
          <p:nvSpPr>
            <p:cNvPr id="20" name="Fußzeile">
              <a:extLst>
                <a:ext uri="{FF2B5EF4-FFF2-40B4-BE49-F238E27FC236}">
                  <a16:creationId xmlns:a16="http://schemas.microsoft.com/office/drawing/2014/main" id="{61E0AE5C-78CB-3419-9AA3-B29F5566FF1D}"/>
                </a:ext>
              </a:extLst>
            </p:cNvPr>
            <p:cNvSpPr txBox="1">
              <a:spLocks noChangeAspect="1"/>
            </p:cNvSpPr>
            <p:nvPr/>
          </p:nvSpPr>
          <p:spPr>
            <a:xfrm rot="10800000" flipH="1" flipV="1">
              <a:off x="421200" y="7020000"/>
              <a:ext cx="3960000" cy="21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Fußzeile anpassen: </a:t>
              </a:r>
              <a:r>
                <a:rPr lang="de-DE" sz="1000" b="1" baseline="0" dirty="0">
                  <a:solidFill>
                    <a:schemeClr val="tx1"/>
                  </a:solidFill>
                  <a:latin typeface="+mn-lt"/>
                </a:rPr>
                <a:t>Einfügen &gt; Text &gt; Kopf- und Fußzeile</a:t>
              </a:r>
            </a:p>
          </p:txBody>
        </p:sp>
        <p:sp>
          <p:nvSpPr>
            <p:cNvPr id="3" name="Text // Listenebene erhöhen">
              <a:extLst>
                <a:ext uri="{FF2B5EF4-FFF2-40B4-BE49-F238E27FC236}">
                  <a16:creationId xmlns:a16="http://schemas.microsoft.com/office/drawing/2014/main" id="{329701EA-707E-12B3-2220-1941453264BD}"/>
                </a:ext>
              </a:extLst>
            </p:cNvPr>
            <p:cNvSpPr txBox="1"/>
            <p:nvPr/>
          </p:nvSpPr>
          <p:spPr>
            <a:xfrm>
              <a:off x="-2124000" y="3096000"/>
              <a:ext cx="972000" cy="396000"/>
            </a:xfrm>
            <a:prstGeom prst="rect">
              <a:avLst/>
            </a:prstGeom>
            <a:solidFill>
              <a:srgbClr val="E6E6E6"/>
            </a:solidFill>
          </p:spPr>
          <p:txBody>
            <a:bodyPr wrap="square" lIns="72000" tIns="36000" rIns="72000" bIns="36000" rtlCol="0" anchor="ctr" anchorCtr="0">
              <a:noAutofit/>
            </a:body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erhöhen</a:t>
              </a:r>
            </a:p>
          </p:txBody>
        </p:sp>
        <p:sp>
          <p:nvSpPr>
            <p:cNvPr id="4" name="Text // Listenebene verringern">
              <a:extLst>
                <a:ext uri="{FF2B5EF4-FFF2-40B4-BE49-F238E27FC236}">
                  <a16:creationId xmlns:a16="http://schemas.microsoft.com/office/drawing/2014/main" id="{094CABF5-C150-F113-899B-5CFDA3E426AB}"/>
                </a:ext>
              </a:extLst>
            </p:cNvPr>
            <p:cNvSpPr txBox="1"/>
            <p:nvPr/>
          </p:nvSpPr>
          <p:spPr>
            <a:xfrm>
              <a:off x="-2124000" y="3564000"/>
              <a:ext cx="972000" cy="396000"/>
            </a:xfrm>
            <a:prstGeom prst="rect">
              <a:avLst/>
            </a:prstGeom>
            <a:solidFill>
              <a:srgbClr val="E6E6E6"/>
            </a:solidFill>
          </p:spPr>
          <p:txBody>
            <a:bodyPr wrap="square" lIns="72000" tIns="36000" rIns="72000" bIns="36000" rtlCol="0" anchor="ctr" anchorCtr="0">
              <a:noAutofit/>
            </a:body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verringern</a:t>
              </a:r>
            </a:p>
          </p:txBody>
        </p:sp>
        <p:sp>
          <p:nvSpPr>
            <p:cNvPr id="5" name="Listenebenen">
              <a:extLst>
                <a:ext uri="{FF2B5EF4-FFF2-40B4-BE49-F238E27FC236}">
                  <a16:creationId xmlns:a16="http://schemas.microsoft.com/office/drawing/2014/main" id="{8C6C4FCB-B3A3-2182-161D-3F7F1D2CDB76}"/>
                </a:ext>
              </a:extLst>
            </p:cNvPr>
            <p:cNvSpPr txBox="1"/>
            <p:nvPr/>
          </p:nvSpPr>
          <p:spPr>
            <a:xfrm rot="10800000" flipH="1" flipV="1">
              <a:off x="-2124000" y="2268000"/>
              <a:ext cx="1908000" cy="75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Wechsel der Textebene</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im Menü über: </a:t>
              </a:r>
              <a:br>
                <a:rPr lang="de-DE" sz="1000" b="0" baseline="0" dirty="0">
                  <a:solidFill>
                    <a:schemeClr val="tx1"/>
                  </a:solidFill>
                  <a:latin typeface="+mn-lt"/>
                </a:rPr>
              </a:br>
              <a:r>
                <a:rPr lang="de-DE" sz="1000" b="1" baseline="0" dirty="0">
                  <a:solidFill>
                    <a:schemeClr val="tx1"/>
                  </a:solidFill>
                  <a:latin typeface="+mn-lt"/>
                </a:rPr>
                <a:t>Start &gt; Absatz &gt; Listenebene erhöhen/verringern</a:t>
              </a:r>
            </a:p>
          </p:txBody>
        </p:sp>
        <p:pic>
          <p:nvPicPr>
            <p:cNvPr id="7" name="Bild // Listenebene verringern">
              <a:extLst>
                <a:ext uri="{FF2B5EF4-FFF2-40B4-BE49-F238E27FC236}">
                  <a16:creationId xmlns:a16="http://schemas.microsoft.com/office/drawing/2014/main" id="{ADAD9129-60FF-3075-DCAD-5D6FB25D3327}"/>
                </a:ext>
              </a:extLst>
            </p:cNvPr>
            <p:cNvPicPr>
              <a:picLocks noChangeAspect="1"/>
            </p:cNvPicPr>
            <p:nvPr/>
          </p:nvPicPr>
          <p:blipFill>
            <a:blip r:embed="rId20"/>
            <a:stretch>
              <a:fillRect/>
            </a:stretch>
          </p:blipFill>
          <p:spPr>
            <a:xfrm>
              <a:off x="-1071360" y="3564000"/>
              <a:ext cx="855360" cy="396000"/>
            </a:xfrm>
            <a:prstGeom prst="rect">
              <a:avLst/>
            </a:prstGeom>
            <a:grpFill/>
          </p:spPr>
        </p:pic>
        <p:pic>
          <p:nvPicPr>
            <p:cNvPr id="8" name="Bild // Listenebene erhöhen">
              <a:extLst>
                <a:ext uri="{FF2B5EF4-FFF2-40B4-BE49-F238E27FC236}">
                  <a16:creationId xmlns:a16="http://schemas.microsoft.com/office/drawing/2014/main" id="{20C2E0EF-A343-DCEE-7731-7D4B148AD0E9}"/>
                </a:ext>
              </a:extLst>
            </p:cNvPr>
            <p:cNvPicPr>
              <a:picLocks noChangeAspect="1"/>
            </p:cNvPicPr>
            <p:nvPr/>
          </p:nvPicPr>
          <p:blipFill>
            <a:blip r:embed="rId21"/>
            <a:stretch>
              <a:fillRect/>
            </a:stretch>
          </p:blipFill>
          <p:spPr>
            <a:xfrm>
              <a:off x="-1071360" y="3096000"/>
              <a:ext cx="855360" cy="396000"/>
            </a:xfrm>
            <a:prstGeom prst="rect">
              <a:avLst/>
            </a:prstGeom>
            <a:grpFill/>
          </p:spPr>
        </p:pic>
        <p:sp>
          <p:nvSpPr>
            <p:cNvPr id="10" name="Zurücksetzen">
              <a:extLst>
                <a:ext uri="{FF2B5EF4-FFF2-40B4-BE49-F238E27FC236}">
                  <a16:creationId xmlns:a16="http://schemas.microsoft.com/office/drawing/2014/main" id="{785722BA-81B0-CCDA-17EA-3DC19E11DAD6}"/>
                </a:ext>
              </a:extLst>
            </p:cNvPr>
            <p:cNvSpPr txBox="1"/>
            <p:nvPr/>
          </p:nvSpPr>
          <p:spPr>
            <a:xfrm rot="10800000" flipH="1" flipV="1">
              <a:off x="12348000" y="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Textboxen in die Ursprungs-position bringen über Menü:</a:t>
              </a:r>
            </a:p>
            <a:p>
              <a:pPr indent="0" algn="l">
                <a:lnSpc>
                  <a:spcPct val="100000"/>
                </a:lnSpc>
                <a:spcBef>
                  <a:spcPts val="0"/>
                </a:spcBef>
                <a:spcAft>
                  <a:spcPts val="0"/>
                </a:spcAft>
              </a:pPr>
              <a:r>
                <a:rPr lang="de-DE" sz="1000" b="1" baseline="0" dirty="0">
                  <a:solidFill>
                    <a:schemeClr val="tx1"/>
                  </a:solidFill>
                  <a:latin typeface="+mn-lt"/>
                </a:rPr>
                <a:t>Start &gt; Folien &gt; Zurücksetzen</a:t>
              </a:r>
            </a:p>
          </p:txBody>
        </p:sp>
        <p:sp>
          <p:nvSpPr>
            <p:cNvPr id="11" name="Layoutwechsel">
              <a:extLst>
                <a:ext uri="{FF2B5EF4-FFF2-40B4-BE49-F238E27FC236}">
                  <a16:creationId xmlns:a16="http://schemas.microsoft.com/office/drawing/2014/main" id="{9F1FF775-E57C-ECA9-3D8A-789E2F5DE981}"/>
                </a:ext>
              </a:extLst>
            </p:cNvPr>
            <p:cNvSpPr txBox="1"/>
            <p:nvPr/>
          </p:nvSpPr>
          <p:spPr>
            <a:xfrm rot="10800000" flipH="1" flipV="1">
              <a:off x="12348000" y="648000"/>
              <a:ext cx="1908000" cy="576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000" b="0" baseline="0" dirty="0">
                  <a:solidFill>
                    <a:schemeClr val="tx1"/>
                  </a:solidFill>
                  <a:latin typeface="+mn-lt"/>
                </a:rPr>
                <a:t>Wechsel des Folienlayouts </a:t>
              </a:r>
              <a:br>
                <a:rPr lang="de-DE" sz="1000" b="0" baseline="0" dirty="0">
                  <a:solidFill>
                    <a:schemeClr val="tx1"/>
                  </a:solidFill>
                  <a:latin typeface="+mn-lt"/>
                </a:rPr>
              </a:br>
              <a:r>
                <a:rPr lang="de-DE" sz="1000" b="0" baseline="0" dirty="0">
                  <a:solidFill>
                    <a:schemeClr val="tx1"/>
                  </a:solidFill>
                  <a:latin typeface="+mn-lt"/>
                </a:rPr>
                <a:t>im Menü über:</a:t>
              </a:r>
            </a:p>
            <a:p>
              <a:pPr marL="0" marR="0" lvl="0" indent="0" algn="l" defTabSz="1207843"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Start &gt; Folien &gt; Layout</a:t>
              </a:r>
            </a:p>
          </p:txBody>
        </p:sp>
        <p:sp>
          <p:nvSpPr>
            <p:cNvPr id="12" name="Hilfslinien">
              <a:extLst>
                <a:ext uri="{FF2B5EF4-FFF2-40B4-BE49-F238E27FC236}">
                  <a16:creationId xmlns:a16="http://schemas.microsoft.com/office/drawing/2014/main" id="{B6A0F005-4381-4E6D-077F-EB524627AC57}"/>
                </a:ext>
              </a:extLst>
            </p:cNvPr>
            <p:cNvSpPr txBox="1"/>
            <p:nvPr/>
          </p:nvSpPr>
          <p:spPr>
            <a:xfrm rot="10800000" flipH="1" flipV="1">
              <a:off x="5291313" y="-360000"/>
              <a:ext cx="6480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000" b="1" i="0" u="none" strike="noStrike" kern="1200" cap="none" spc="0" normalizeH="0" baseline="0" noProof="0" dirty="0">
                  <a:ln>
                    <a:noFill/>
                  </a:ln>
                  <a:solidFill>
                    <a:schemeClr val="tx1"/>
                  </a:solidFill>
                  <a:effectLst/>
                  <a:uLnTx/>
                  <a:uFillTx/>
                  <a:latin typeface="+mn-lt"/>
                  <a:ea typeface="+mn-ea"/>
                  <a:cs typeface="+mn-cs"/>
                </a:rPr>
                <a:t>Ansicht &gt; Anzeigen &gt; Führungslinien </a:t>
              </a:r>
              <a:r>
                <a:rPr kumimoji="0" lang="de-DE" sz="1000" b="0" i="0" u="none" strike="noStrike" kern="1200" cap="none" spc="0" normalizeH="0" baseline="0" noProof="0" dirty="0">
                  <a:ln>
                    <a:noFill/>
                  </a:ln>
                  <a:solidFill>
                    <a:schemeClr val="tx1"/>
                  </a:solidFill>
                  <a:effectLst/>
                  <a:uLnTx/>
                  <a:uFillTx/>
                  <a:latin typeface="+mn-lt"/>
                  <a:ea typeface="+mn-ea"/>
                  <a:cs typeface="+mn-cs"/>
                </a:rPr>
                <a:t>aktivieren</a:t>
              </a:r>
            </a:p>
          </p:txBody>
        </p:sp>
        <p:sp>
          <p:nvSpPr>
            <p:cNvPr id="14" name="Hilfslinien">
              <a:extLst>
                <a:ext uri="{FF2B5EF4-FFF2-40B4-BE49-F238E27FC236}">
                  <a16:creationId xmlns:a16="http://schemas.microsoft.com/office/drawing/2014/main" id="{F7DDA37E-B392-975E-6C53-6C4710660856}"/>
                </a:ext>
              </a:extLst>
            </p:cNvPr>
            <p:cNvSpPr txBox="1"/>
            <p:nvPr/>
          </p:nvSpPr>
          <p:spPr>
            <a:xfrm rot="10800000" flipH="1" flipV="1">
              <a:off x="421200" y="-360000"/>
              <a:ext cx="4788000" cy="216488"/>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Bitte</a:t>
              </a:r>
              <a:r>
                <a:rPr kumimoji="0" lang="de-DE" sz="1000" b="1" i="0" u="none" strike="noStrike" kern="1200" cap="none" spc="0" normalizeH="0" baseline="0" noProof="0" dirty="0">
                  <a:ln>
                    <a:noFill/>
                  </a:ln>
                  <a:solidFill>
                    <a:schemeClr val="tx1"/>
                  </a:solidFill>
                  <a:effectLst/>
                  <a:uLnTx/>
                  <a:uFillTx/>
                  <a:latin typeface="+mn-lt"/>
                  <a:ea typeface="+mn-ea"/>
                  <a:cs typeface="+mn-cs"/>
                </a:rPr>
                <a:t> keine Änderungen im Folienmaster </a:t>
              </a:r>
              <a:r>
                <a:rPr kumimoji="0" lang="de-DE" sz="1000" b="0" i="0" u="none" strike="noStrike" kern="1200" cap="none" spc="0" normalizeH="0" baseline="0" noProof="0" dirty="0">
                  <a:ln>
                    <a:noFill/>
                  </a:ln>
                  <a:solidFill>
                    <a:schemeClr val="tx1"/>
                  </a:solidFill>
                  <a:effectLst/>
                  <a:uLnTx/>
                  <a:uFillTx/>
                  <a:latin typeface="+mn-lt"/>
                  <a:ea typeface="+mn-ea"/>
                  <a:cs typeface="+mn-cs"/>
                </a:rPr>
                <a:t>vornehmen!</a:t>
              </a:r>
            </a:p>
          </p:txBody>
        </p:sp>
        <p:sp>
          <p:nvSpPr>
            <p:cNvPr id="78" name="Listenebenen">
              <a:extLst>
                <a:ext uri="{FF2B5EF4-FFF2-40B4-BE49-F238E27FC236}">
                  <a16:creationId xmlns:a16="http://schemas.microsoft.com/office/drawing/2014/main" id="{503C73A4-D3FA-A68E-0752-4833DB78A9D3}"/>
                </a:ext>
              </a:extLst>
            </p:cNvPr>
            <p:cNvSpPr txBox="1"/>
            <p:nvPr/>
          </p:nvSpPr>
          <p:spPr>
            <a:xfrm rot="10800000" flipH="1" flipV="1">
              <a:off x="-2124000" y="4104000"/>
              <a:ext cx="1908000" cy="864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1-3 mal klicken für: </a:t>
              </a:r>
              <a:br>
                <a:rPr lang="de-DE" sz="1000" b="0" baseline="0" dirty="0">
                  <a:solidFill>
                    <a:schemeClr val="tx1"/>
                  </a:solidFill>
                  <a:latin typeface="+mn-lt"/>
                </a:rPr>
              </a:br>
              <a:r>
                <a:rPr lang="de-DE" sz="1000" b="0" baseline="0" dirty="0">
                  <a:solidFill>
                    <a:schemeClr val="tx1"/>
                  </a:solidFill>
                  <a:latin typeface="+mn-lt"/>
                </a:rPr>
                <a:t>Bulletpoints der Ebenen 1-3</a:t>
              </a:r>
            </a:p>
            <a:p>
              <a:pPr marL="0" marR="0" lvl="0" indent="0" algn="r" defTabSz="1207843" rtl="0" eaLnBrk="1" fontAlgn="auto" latinLnBrk="0" hangingPunct="1">
                <a:lnSpc>
                  <a:spcPct val="100000"/>
                </a:lnSpc>
                <a:spcBef>
                  <a:spcPts val="0"/>
                </a:spcBef>
                <a:spcAft>
                  <a:spcPts val="0"/>
                </a:spcAft>
                <a:buClrTx/>
                <a:buSzTx/>
                <a:buFontTx/>
                <a:buNone/>
                <a:tabLst/>
                <a:defRPr/>
              </a:pPr>
              <a:endParaRPr lang="de-DE" sz="1000" b="0" baseline="0" dirty="0">
                <a:solidFill>
                  <a:schemeClr val="tx1"/>
                </a:solidFill>
                <a:latin typeface="+mn-lt"/>
              </a:endParaRP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Ab dem vierten Klick:</a:t>
              </a:r>
            </a:p>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Nummerierte Aufzählung</a:t>
              </a:r>
            </a:p>
          </p:txBody>
        </p:sp>
        <p:sp>
          <p:nvSpPr>
            <p:cNvPr id="79" name="Listenebenen">
              <a:extLst>
                <a:ext uri="{FF2B5EF4-FFF2-40B4-BE49-F238E27FC236}">
                  <a16:creationId xmlns:a16="http://schemas.microsoft.com/office/drawing/2014/main" id="{7FF3C7E4-975F-A15D-5611-23511AF7102D}"/>
                </a:ext>
              </a:extLst>
            </p:cNvPr>
            <p:cNvSpPr txBox="1"/>
            <p:nvPr/>
          </p:nvSpPr>
          <p:spPr>
            <a:xfrm rot="10800000" flipH="1" flipV="1">
              <a:off x="-2124000" y="5040000"/>
              <a:ext cx="1908000" cy="720000"/>
            </a:xfrm>
            <a:prstGeom prst="rect">
              <a:avLst/>
            </a:prstGeom>
            <a:solidFill>
              <a:srgbClr val="E6E6E6"/>
            </a:solidFill>
            <a:ln w="12700">
              <a:noFill/>
            </a:ln>
          </p:spPr>
          <p:txBody>
            <a:bodyPr vert="horz"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843" rtl="0" eaLnBrk="1" fontAlgn="auto" latinLnBrk="0" hangingPunct="1">
                <a:lnSpc>
                  <a:spcPct val="100000"/>
                </a:lnSpc>
                <a:spcBef>
                  <a:spcPts val="0"/>
                </a:spcBef>
                <a:spcAft>
                  <a:spcPts val="0"/>
                </a:spcAft>
                <a:buClrTx/>
                <a:buSzTx/>
                <a:buFontTx/>
                <a:buNone/>
                <a:tabLst/>
                <a:defRPr/>
              </a:pPr>
              <a:r>
                <a:rPr lang="de-DE" sz="1000" b="0" baseline="0" dirty="0">
                  <a:solidFill>
                    <a:schemeClr val="tx1"/>
                  </a:solidFill>
                  <a:latin typeface="+mn-lt"/>
                </a:rPr>
                <a:t>Diese Schaltflächen </a:t>
              </a:r>
              <a:r>
                <a:rPr lang="de-DE" sz="1000" b="1" baseline="0" dirty="0">
                  <a:solidFill>
                    <a:schemeClr val="tx1"/>
                  </a:solidFill>
                  <a:latin typeface="+mn-lt"/>
                </a:rPr>
                <a:t>nicht</a:t>
              </a:r>
              <a:r>
                <a:rPr lang="de-DE" sz="1000" b="0" baseline="0" dirty="0">
                  <a:solidFill>
                    <a:schemeClr val="tx1"/>
                  </a:solidFill>
                  <a:latin typeface="+mn-lt"/>
                </a:rPr>
                <a:t> </a:t>
              </a:r>
              <a:r>
                <a:rPr lang="de-DE" sz="1000" b="1" baseline="0" dirty="0">
                  <a:solidFill>
                    <a:schemeClr val="tx1"/>
                  </a:solidFill>
                  <a:latin typeface="+mn-lt"/>
                </a:rPr>
                <a:t>benutzen</a:t>
              </a:r>
              <a:r>
                <a:rPr lang="de-DE" sz="1000" b="0" baseline="0" dirty="0">
                  <a:solidFill>
                    <a:schemeClr val="tx1"/>
                  </a:solidFill>
                  <a:latin typeface="+mn-lt"/>
                </a:rPr>
                <a:t>, da sonst Formatierungen verloren gehen!</a:t>
              </a:r>
            </a:p>
          </p:txBody>
        </p:sp>
        <p:pic>
          <p:nvPicPr>
            <p:cNvPr id="80" name="Bild // Listenebene">
              <a:extLst>
                <a:ext uri="{FF2B5EF4-FFF2-40B4-BE49-F238E27FC236}">
                  <a16:creationId xmlns:a16="http://schemas.microsoft.com/office/drawing/2014/main" id="{F06A5877-5959-031E-C7A7-BD8E095C9B57}"/>
                </a:ext>
              </a:extLst>
            </p:cNvPr>
            <p:cNvPicPr>
              <a:picLocks noChangeAspect="1"/>
            </p:cNvPicPr>
            <p:nvPr/>
          </p:nvPicPr>
          <p:blipFill>
            <a:blip r:embed="rId22"/>
            <a:srcRect/>
            <a:stretch/>
          </p:blipFill>
          <p:spPr>
            <a:xfrm>
              <a:off x="-1071360" y="5832000"/>
              <a:ext cx="855360" cy="383075"/>
            </a:xfrm>
            <a:prstGeom prst="rect">
              <a:avLst/>
            </a:prstGeom>
            <a:grpFill/>
          </p:spPr>
        </p:pic>
        <p:sp>
          <p:nvSpPr>
            <p:cNvPr id="81" name="X">
              <a:extLst>
                <a:ext uri="{FF2B5EF4-FFF2-40B4-BE49-F238E27FC236}">
                  <a16:creationId xmlns:a16="http://schemas.microsoft.com/office/drawing/2014/main" id="{7DDA32C1-1D68-F568-9BE2-6613223F3BFF}"/>
                </a:ext>
              </a:extLst>
            </p:cNvPr>
            <p:cNvSpPr txBox="1"/>
            <p:nvPr/>
          </p:nvSpPr>
          <p:spPr>
            <a:xfrm rot="10800000" flipH="1" flipV="1">
              <a:off x="-1071360" y="5826850"/>
              <a:ext cx="855360" cy="388225"/>
            </a:xfrm>
            <a:prstGeom prst="rect">
              <a:avLst/>
            </a:prstGeom>
            <a:noFill/>
            <a:ln w="12700">
              <a:noFill/>
            </a:ln>
          </p:spPr>
          <p:txBody>
            <a:bodyPr vert="vert" wrap="square" lIns="72000" tIns="36000" rIns="72000" bIns="36000" rtlCol="0" anchor="ctr"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207843" rtl="0" eaLnBrk="1" fontAlgn="auto" latinLnBrk="0" hangingPunct="1">
                <a:lnSpc>
                  <a:spcPct val="100000"/>
                </a:lnSpc>
                <a:spcBef>
                  <a:spcPts val="0"/>
                </a:spcBef>
                <a:spcAft>
                  <a:spcPts val="0"/>
                </a:spcAft>
                <a:buClrTx/>
                <a:buSzTx/>
                <a:buFontTx/>
                <a:buNone/>
                <a:tabLst/>
                <a:defRPr/>
              </a:pPr>
              <a:r>
                <a:rPr lang="de-DE" sz="4400" b="0" baseline="0" dirty="0">
                  <a:solidFill>
                    <a:schemeClr val="accent1"/>
                  </a:solidFill>
                  <a:latin typeface="+mj-lt"/>
                </a:rPr>
                <a:t>X</a:t>
              </a:r>
              <a:endParaRPr lang="de-DE" sz="5400" b="0" baseline="0" dirty="0">
                <a:solidFill>
                  <a:schemeClr val="accent1"/>
                </a:solidFill>
                <a:latin typeface="+mj-lt"/>
              </a:endParaRPr>
            </a:p>
          </p:txBody>
        </p:sp>
      </p:grpSp>
      <p:grpSp>
        <p:nvGrpSpPr>
          <p:cNvPr id="50" name="Grafik">
            <a:extLst>
              <a:ext uri="{FF2B5EF4-FFF2-40B4-BE49-F238E27FC236}">
                <a16:creationId xmlns:a16="http://schemas.microsoft.com/office/drawing/2014/main" id="{76AC40DB-4737-CB52-859C-FF489B1AA96D}"/>
              </a:ext>
            </a:extLst>
          </p:cNvPr>
          <p:cNvGrpSpPr>
            <a:grpSpLocks noGrp="1" noUngrp="1" noRot="1" noChangeAspect="1" noMove="1" noResize="1"/>
          </p:cNvGrpSpPr>
          <p:nvPr/>
        </p:nvGrpSpPr>
        <p:grpSpPr bwMode="auto">
          <a:xfrm>
            <a:off x="9183688" y="160338"/>
            <a:ext cx="3008312" cy="6697662"/>
            <a:chOff x="5790" y="101"/>
            <a:chExt cx="1895" cy="4219"/>
          </a:xfrm>
        </p:grpSpPr>
        <p:sp>
          <p:nvSpPr>
            <p:cNvPr id="52" name="Freeform 34">
              <a:extLst>
                <a:ext uri="{FF2B5EF4-FFF2-40B4-BE49-F238E27FC236}">
                  <a16:creationId xmlns:a16="http://schemas.microsoft.com/office/drawing/2014/main" id="{66C8F79C-01BC-42D2-0901-1CB627BAE12E}"/>
                </a:ext>
              </a:extLst>
            </p:cNvPr>
            <p:cNvSpPr>
              <a:spLocks noGrp="1" noRot="1" noMove="1" noResize="1" noEditPoints="1" noAdjustHandles="1" noChangeArrowheads="1" noChangeShapeType="1"/>
            </p:cNvSpPr>
            <p:nvPr/>
          </p:nvSpPr>
          <p:spPr bwMode="auto">
            <a:xfrm>
              <a:off x="5916" y="101"/>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35">
              <a:extLst>
                <a:ext uri="{FF2B5EF4-FFF2-40B4-BE49-F238E27FC236}">
                  <a16:creationId xmlns:a16="http://schemas.microsoft.com/office/drawing/2014/main" id="{EB212760-673E-8311-AF25-B35FD9065FEB}"/>
                </a:ext>
              </a:extLst>
            </p:cNvPr>
            <p:cNvSpPr>
              <a:spLocks noGrp="1" noRot="1" noMove="1" noResize="1" noEditPoints="1" noAdjustHandles="1" noChangeArrowheads="1" noChangeShapeType="1"/>
            </p:cNvSpPr>
            <p:nvPr/>
          </p:nvSpPr>
          <p:spPr bwMode="auto">
            <a:xfrm>
              <a:off x="5916" y="199"/>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36">
              <a:extLst>
                <a:ext uri="{FF2B5EF4-FFF2-40B4-BE49-F238E27FC236}">
                  <a16:creationId xmlns:a16="http://schemas.microsoft.com/office/drawing/2014/main" id="{EAC1286B-634A-7DF3-9025-38503F4544E9}"/>
                </a:ext>
              </a:extLst>
            </p:cNvPr>
            <p:cNvSpPr>
              <a:spLocks noGrp="1" noRot="1" noMove="1" noResize="1" noEditPoints="1" noAdjustHandles="1" noChangeArrowheads="1" noChangeShapeType="1"/>
            </p:cNvSpPr>
            <p:nvPr/>
          </p:nvSpPr>
          <p:spPr bwMode="auto">
            <a:xfrm>
              <a:off x="5790" y="10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37">
              <a:extLst>
                <a:ext uri="{FF2B5EF4-FFF2-40B4-BE49-F238E27FC236}">
                  <a16:creationId xmlns:a16="http://schemas.microsoft.com/office/drawing/2014/main" id="{6253EB00-78C5-C49F-90E8-2FEC382E02EA}"/>
                </a:ext>
              </a:extLst>
            </p:cNvPr>
            <p:cNvSpPr>
              <a:spLocks noGrp="1" noRot="1" noMove="1" noResize="1" noEditPoints="1" noAdjustHandles="1" noChangeArrowheads="1" noChangeShapeType="1"/>
            </p:cNvSpPr>
            <p:nvPr/>
          </p:nvSpPr>
          <p:spPr bwMode="auto">
            <a:xfrm>
              <a:off x="7432" y="199"/>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38">
              <a:extLst>
                <a:ext uri="{FF2B5EF4-FFF2-40B4-BE49-F238E27FC236}">
                  <a16:creationId xmlns:a16="http://schemas.microsoft.com/office/drawing/2014/main" id="{49D9FA79-F167-C26A-99B9-48C83BDA92DE}"/>
                </a:ext>
              </a:extLst>
            </p:cNvPr>
            <p:cNvSpPr>
              <a:spLocks noGrp="1" noRot="1" noMove="1" noResize="1" noEditPoints="1" noAdjustHandles="1" noChangeArrowheads="1" noChangeShapeType="1"/>
            </p:cNvSpPr>
            <p:nvPr/>
          </p:nvSpPr>
          <p:spPr bwMode="auto">
            <a:xfrm>
              <a:off x="7306" y="297"/>
              <a:ext cx="126" cy="197"/>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39">
              <a:extLst>
                <a:ext uri="{FF2B5EF4-FFF2-40B4-BE49-F238E27FC236}">
                  <a16:creationId xmlns:a16="http://schemas.microsoft.com/office/drawing/2014/main" id="{04EAF162-29F9-565D-1677-A713CF41F72D}"/>
                </a:ext>
              </a:extLst>
            </p:cNvPr>
            <p:cNvSpPr>
              <a:spLocks noGrp="1" noRot="1" noMove="1" noResize="1" noEditPoints="1" noAdjustHandles="1" noChangeArrowheads="1" noChangeShapeType="1"/>
            </p:cNvSpPr>
            <p:nvPr/>
          </p:nvSpPr>
          <p:spPr bwMode="auto">
            <a:xfrm>
              <a:off x="7180" y="199"/>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40">
              <a:extLst>
                <a:ext uri="{FF2B5EF4-FFF2-40B4-BE49-F238E27FC236}">
                  <a16:creationId xmlns:a16="http://schemas.microsoft.com/office/drawing/2014/main" id="{C39A376F-85B3-CAAD-8AE5-20CB4A28700F}"/>
                </a:ext>
              </a:extLst>
            </p:cNvPr>
            <p:cNvSpPr>
              <a:spLocks noGrp="1" noRot="1" noMove="1" noResize="1" noEditPoints="1" noAdjustHandles="1" noChangeArrowheads="1" noChangeShapeType="1"/>
            </p:cNvSpPr>
            <p:nvPr/>
          </p:nvSpPr>
          <p:spPr bwMode="auto">
            <a:xfrm>
              <a:off x="7432" y="101"/>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41">
              <a:extLst>
                <a:ext uri="{FF2B5EF4-FFF2-40B4-BE49-F238E27FC236}">
                  <a16:creationId xmlns:a16="http://schemas.microsoft.com/office/drawing/2014/main" id="{19895264-2056-BCE7-29C5-8B243349BB94}"/>
                </a:ext>
              </a:extLst>
            </p:cNvPr>
            <p:cNvSpPr>
              <a:spLocks noGrp="1" noRot="1" noMove="1" noResize="1" noEditPoints="1" noAdjustHandles="1" noChangeArrowheads="1" noChangeShapeType="1"/>
            </p:cNvSpPr>
            <p:nvPr/>
          </p:nvSpPr>
          <p:spPr bwMode="auto">
            <a:xfrm>
              <a:off x="7306" y="101"/>
              <a:ext cx="126"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42">
              <a:extLst>
                <a:ext uri="{FF2B5EF4-FFF2-40B4-BE49-F238E27FC236}">
                  <a16:creationId xmlns:a16="http://schemas.microsoft.com/office/drawing/2014/main" id="{3BD6C5DC-8B73-2721-CC39-9499A2565EBB}"/>
                </a:ext>
              </a:extLst>
            </p:cNvPr>
            <p:cNvSpPr>
              <a:spLocks noGrp="1" noRot="1" noMove="1" noResize="1" noEditPoints="1" noAdjustHandles="1" noChangeArrowheads="1" noChangeShapeType="1"/>
            </p:cNvSpPr>
            <p:nvPr/>
          </p:nvSpPr>
          <p:spPr bwMode="auto">
            <a:xfrm>
              <a:off x="7180" y="101"/>
              <a:ext cx="126"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EF3A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43">
              <a:extLst>
                <a:ext uri="{FF2B5EF4-FFF2-40B4-BE49-F238E27FC236}">
                  <a16:creationId xmlns:a16="http://schemas.microsoft.com/office/drawing/2014/main" id="{CFD9F2D9-F56E-316F-8979-38EFA8E0BDF2}"/>
                </a:ext>
              </a:extLst>
            </p:cNvPr>
            <p:cNvSpPr>
              <a:spLocks noGrp="1" noRot="1" noMove="1" noResize="1" noEditPoints="1" noAdjustHandles="1" noChangeArrowheads="1" noChangeShapeType="1"/>
            </p:cNvSpPr>
            <p:nvPr/>
          </p:nvSpPr>
          <p:spPr bwMode="auto">
            <a:xfrm>
              <a:off x="7306" y="395"/>
              <a:ext cx="126" cy="197"/>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44">
              <a:extLst>
                <a:ext uri="{FF2B5EF4-FFF2-40B4-BE49-F238E27FC236}">
                  <a16:creationId xmlns:a16="http://schemas.microsoft.com/office/drawing/2014/main" id="{9D7EB5D3-414B-9974-066E-5DB019F92684}"/>
                </a:ext>
              </a:extLst>
            </p:cNvPr>
            <p:cNvSpPr>
              <a:spLocks noGrp="1" noRot="1" noMove="1" noResize="1" noEditPoints="1" noAdjustHandles="1" noChangeArrowheads="1" noChangeShapeType="1"/>
            </p:cNvSpPr>
            <p:nvPr/>
          </p:nvSpPr>
          <p:spPr bwMode="auto">
            <a:xfrm>
              <a:off x="7180" y="395"/>
              <a:ext cx="126" cy="197"/>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6CA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45">
              <a:extLst>
                <a:ext uri="{FF2B5EF4-FFF2-40B4-BE49-F238E27FC236}">
                  <a16:creationId xmlns:a16="http://schemas.microsoft.com/office/drawing/2014/main" id="{8EF63715-DB5D-7499-4280-6B69DCCBBCF9}"/>
                </a:ext>
              </a:extLst>
            </p:cNvPr>
            <p:cNvSpPr>
              <a:spLocks noGrp="1" noRot="1" noMove="1" noResize="1" noEditPoints="1" noAdjustHandles="1" noChangeArrowheads="1" noChangeShapeType="1"/>
            </p:cNvSpPr>
            <p:nvPr/>
          </p:nvSpPr>
          <p:spPr bwMode="auto">
            <a:xfrm>
              <a:off x="6927" y="297"/>
              <a:ext cx="126" cy="197"/>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46">
              <a:extLst>
                <a:ext uri="{FF2B5EF4-FFF2-40B4-BE49-F238E27FC236}">
                  <a16:creationId xmlns:a16="http://schemas.microsoft.com/office/drawing/2014/main" id="{15FEFB59-34CB-8249-A2A8-1503B550A56D}"/>
                </a:ext>
              </a:extLst>
            </p:cNvPr>
            <p:cNvSpPr>
              <a:spLocks noGrp="1" noRot="1" noMove="1" noResize="1" noEditPoints="1" noAdjustHandles="1" noChangeArrowheads="1" noChangeShapeType="1"/>
            </p:cNvSpPr>
            <p:nvPr/>
          </p:nvSpPr>
          <p:spPr bwMode="auto">
            <a:xfrm>
              <a:off x="6801" y="199"/>
              <a:ext cx="126" cy="196"/>
            </a:xfrm>
            <a:custGeom>
              <a:avLst/>
              <a:gdLst>
                <a:gd name="T0" fmla="*/ 554 w 554"/>
                <a:gd name="T1" fmla="*/ 433 h 866"/>
                <a:gd name="T2" fmla="*/ 0 w 554"/>
                <a:gd name="T3" fmla="*/ 866 h 866"/>
                <a:gd name="T4" fmla="*/ 0 w 554"/>
                <a:gd name="T5" fmla="*/ 433 h 866"/>
                <a:gd name="T6" fmla="*/ 0 w 554"/>
                <a:gd name="T7" fmla="*/ 0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866"/>
                  </a:lnTo>
                  <a:lnTo>
                    <a:pt x="0" y="433"/>
                  </a:lnTo>
                  <a:lnTo>
                    <a:pt x="0" y="0"/>
                  </a:lnTo>
                  <a:lnTo>
                    <a:pt x="554" y="433"/>
                  </a:lnTo>
                  <a:close/>
                </a:path>
              </a:pathLst>
            </a:custGeom>
            <a:solidFill>
              <a:srgbClr val="C13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47">
              <a:extLst>
                <a:ext uri="{FF2B5EF4-FFF2-40B4-BE49-F238E27FC236}">
                  <a16:creationId xmlns:a16="http://schemas.microsoft.com/office/drawing/2014/main" id="{3F49C2BC-E180-26D5-9AEF-9E527B4C7A9B}"/>
                </a:ext>
              </a:extLst>
            </p:cNvPr>
            <p:cNvSpPr>
              <a:spLocks noGrp="1" noRot="1" noMove="1" noResize="1" noEditPoints="1" noAdjustHandles="1" noChangeArrowheads="1" noChangeShapeType="1"/>
            </p:cNvSpPr>
            <p:nvPr/>
          </p:nvSpPr>
          <p:spPr bwMode="auto">
            <a:xfrm>
              <a:off x="6548" y="395"/>
              <a:ext cx="126" cy="197"/>
            </a:xfrm>
            <a:custGeom>
              <a:avLst/>
              <a:gdLst>
                <a:gd name="T0" fmla="*/ 0 w 554"/>
                <a:gd name="T1" fmla="*/ 0 h 866"/>
                <a:gd name="T2" fmla="*/ 0 w 554"/>
                <a:gd name="T3" fmla="*/ 433 h 866"/>
                <a:gd name="T4" fmla="*/ 0 w 554"/>
                <a:gd name="T5" fmla="*/ 866 h 866"/>
                <a:gd name="T6" fmla="*/ 554 w 554"/>
                <a:gd name="T7" fmla="*/ 433 h 866"/>
                <a:gd name="T8" fmla="*/ 0 w 554"/>
                <a:gd name="T9" fmla="*/ 0 h 866"/>
              </a:gdLst>
              <a:ahLst/>
              <a:cxnLst>
                <a:cxn ang="0">
                  <a:pos x="T0" y="T1"/>
                </a:cxn>
                <a:cxn ang="0">
                  <a:pos x="T2" y="T3"/>
                </a:cxn>
                <a:cxn ang="0">
                  <a:pos x="T4" y="T5"/>
                </a:cxn>
                <a:cxn ang="0">
                  <a:pos x="T6" y="T7"/>
                </a:cxn>
                <a:cxn ang="0">
                  <a:pos x="T8" y="T9"/>
                </a:cxn>
              </a:cxnLst>
              <a:rect l="0" t="0" r="r" b="b"/>
              <a:pathLst>
                <a:path w="554" h="866">
                  <a:moveTo>
                    <a:pt x="0" y="0"/>
                  </a:moveTo>
                  <a:lnTo>
                    <a:pt x="0" y="433"/>
                  </a:lnTo>
                  <a:lnTo>
                    <a:pt x="0" y="866"/>
                  </a:lnTo>
                  <a:lnTo>
                    <a:pt x="554" y="433"/>
                  </a:lnTo>
                  <a:lnTo>
                    <a:pt x="0" y="0"/>
                  </a:lnTo>
                  <a:close/>
                </a:path>
              </a:pathLst>
            </a:custGeom>
            <a:solidFill>
              <a:srgbClr val="DC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48">
              <a:extLst>
                <a:ext uri="{FF2B5EF4-FFF2-40B4-BE49-F238E27FC236}">
                  <a16:creationId xmlns:a16="http://schemas.microsoft.com/office/drawing/2014/main" id="{6729BB88-3A11-B435-B810-71AF07FE3F17}"/>
                </a:ext>
              </a:extLst>
            </p:cNvPr>
            <p:cNvSpPr>
              <a:spLocks noGrp="1" noRot="1" noMove="1" noResize="1" noEditPoints="1" noAdjustHandles="1" noChangeArrowheads="1" noChangeShapeType="1"/>
            </p:cNvSpPr>
            <p:nvPr/>
          </p:nvSpPr>
          <p:spPr bwMode="auto">
            <a:xfrm>
              <a:off x="6422" y="395"/>
              <a:ext cx="126" cy="197"/>
            </a:xfrm>
            <a:custGeom>
              <a:avLst/>
              <a:gdLst>
                <a:gd name="T0" fmla="*/ 0 w 555"/>
                <a:gd name="T1" fmla="*/ 433 h 866"/>
                <a:gd name="T2" fmla="*/ 555 w 555"/>
                <a:gd name="T3" fmla="*/ 866 h 866"/>
                <a:gd name="T4" fmla="*/ 555 w 555"/>
                <a:gd name="T5" fmla="*/ 433 h 866"/>
                <a:gd name="T6" fmla="*/ 555 w 555"/>
                <a:gd name="T7" fmla="*/ 0 h 866"/>
                <a:gd name="T8" fmla="*/ 0 w 555"/>
                <a:gd name="T9" fmla="*/ 433 h 866"/>
              </a:gdLst>
              <a:ahLst/>
              <a:cxnLst>
                <a:cxn ang="0">
                  <a:pos x="T0" y="T1"/>
                </a:cxn>
                <a:cxn ang="0">
                  <a:pos x="T2" y="T3"/>
                </a:cxn>
                <a:cxn ang="0">
                  <a:pos x="T4" y="T5"/>
                </a:cxn>
                <a:cxn ang="0">
                  <a:pos x="T6" y="T7"/>
                </a:cxn>
                <a:cxn ang="0">
                  <a:pos x="T8" y="T9"/>
                </a:cxn>
              </a:cxnLst>
              <a:rect l="0" t="0" r="r" b="b"/>
              <a:pathLst>
                <a:path w="555" h="866">
                  <a:moveTo>
                    <a:pt x="0" y="433"/>
                  </a:moveTo>
                  <a:lnTo>
                    <a:pt x="555" y="866"/>
                  </a:lnTo>
                  <a:lnTo>
                    <a:pt x="555" y="433"/>
                  </a:lnTo>
                  <a:lnTo>
                    <a:pt x="555" y="0"/>
                  </a:lnTo>
                  <a:lnTo>
                    <a:pt x="0" y="433"/>
                  </a:lnTo>
                  <a:close/>
                </a:path>
              </a:pathLst>
            </a:custGeom>
            <a:solidFill>
              <a:srgbClr val="002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49">
              <a:extLst>
                <a:ext uri="{FF2B5EF4-FFF2-40B4-BE49-F238E27FC236}">
                  <a16:creationId xmlns:a16="http://schemas.microsoft.com/office/drawing/2014/main" id="{769E3C9E-4C7E-F995-D718-E7A30FA1219B}"/>
                </a:ext>
              </a:extLst>
            </p:cNvPr>
            <p:cNvSpPr>
              <a:spLocks noGrp="1" noRot="1" noMove="1" noResize="1" noEditPoints="1" noAdjustHandles="1" noChangeArrowheads="1" noChangeShapeType="1"/>
            </p:cNvSpPr>
            <p:nvPr/>
          </p:nvSpPr>
          <p:spPr bwMode="auto">
            <a:xfrm>
              <a:off x="7053" y="199"/>
              <a:ext cx="127" cy="196"/>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3B91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50">
              <a:extLst>
                <a:ext uri="{FF2B5EF4-FFF2-40B4-BE49-F238E27FC236}">
                  <a16:creationId xmlns:a16="http://schemas.microsoft.com/office/drawing/2014/main" id="{8D0799F7-DF8B-CC77-F3C6-ED2760E777B0}"/>
                </a:ext>
              </a:extLst>
            </p:cNvPr>
            <p:cNvSpPr>
              <a:spLocks noGrp="1" noRot="1" noMove="1" noResize="1" noEditPoints="1" noAdjustHandles="1" noChangeArrowheads="1" noChangeShapeType="1"/>
            </p:cNvSpPr>
            <p:nvPr/>
          </p:nvSpPr>
          <p:spPr bwMode="auto">
            <a:xfrm>
              <a:off x="6674" y="297"/>
              <a:ext cx="127" cy="197"/>
            </a:xfrm>
            <a:custGeom>
              <a:avLst/>
              <a:gdLst>
                <a:gd name="T0" fmla="*/ 0 w 554"/>
                <a:gd name="T1" fmla="*/ 866 h 866"/>
                <a:gd name="T2" fmla="*/ 0 w 554"/>
                <a:gd name="T3" fmla="*/ 433 h 866"/>
                <a:gd name="T4" fmla="*/ 0 w 554"/>
                <a:gd name="T5" fmla="*/ 0 h 866"/>
                <a:gd name="T6" fmla="*/ 554 w 554"/>
                <a:gd name="T7" fmla="*/ 433 h 866"/>
                <a:gd name="T8" fmla="*/ 0 w 554"/>
                <a:gd name="T9" fmla="*/ 866 h 866"/>
              </a:gdLst>
              <a:ahLst/>
              <a:cxnLst>
                <a:cxn ang="0">
                  <a:pos x="T0" y="T1"/>
                </a:cxn>
                <a:cxn ang="0">
                  <a:pos x="T2" y="T3"/>
                </a:cxn>
                <a:cxn ang="0">
                  <a:pos x="T4" y="T5"/>
                </a:cxn>
                <a:cxn ang="0">
                  <a:pos x="T6" y="T7"/>
                </a:cxn>
                <a:cxn ang="0">
                  <a:pos x="T8" y="T9"/>
                </a:cxn>
              </a:cxnLst>
              <a:rect l="0" t="0" r="r" b="b"/>
              <a:pathLst>
                <a:path w="554" h="866">
                  <a:moveTo>
                    <a:pt x="0" y="866"/>
                  </a:moveTo>
                  <a:lnTo>
                    <a:pt x="0" y="433"/>
                  </a:lnTo>
                  <a:lnTo>
                    <a:pt x="0" y="0"/>
                  </a:lnTo>
                  <a:lnTo>
                    <a:pt x="554" y="433"/>
                  </a:lnTo>
                  <a:lnTo>
                    <a:pt x="0" y="866"/>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Freeform 51">
              <a:extLst>
                <a:ext uri="{FF2B5EF4-FFF2-40B4-BE49-F238E27FC236}">
                  <a16:creationId xmlns:a16="http://schemas.microsoft.com/office/drawing/2014/main" id="{B068DB56-6155-9E97-40C8-F84DE4C4B7DC}"/>
                </a:ext>
              </a:extLst>
            </p:cNvPr>
            <p:cNvSpPr>
              <a:spLocks noGrp="1" noRot="1" noMove="1" noResize="1" noEditPoints="1" noAdjustHandles="1" noChangeArrowheads="1" noChangeShapeType="1"/>
            </p:cNvSpPr>
            <p:nvPr/>
          </p:nvSpPr>
          <p:spPr bwMode="auto">
            <a:xfrm>
              <a:off x="6548" y="297"/>
              <a:ext cx="126" cy="197"/>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Freeform 52">
              <a:extLst>
                <a:ext uri="{FF2B5EF4-FFF2-40B4-BE49-F238E27FC236}">
                  <a16:creationId xmlns:a16="http://schemas.microsoft.com/office/drawing/2014/main" id="{3DD81A1A-457A-AAD4-049C-9AB856AEC953}"/>
                </a:ext>
              </a:extLst>
            </p:cNvPr>
            <p:cNvSpPr>
              <a:spLocks noGrp="1" noRot="1" noMove="1" noResize="1" noEditPoints="1" noAdjustHandles="1" noChangeArrowheads="1" noChangeShapeType="1"/>
            </p:cNvSpPr>
            <p:nvPr/>
          </p:nvSpPr>
          <p:spPr bwMode="auto">
            <a:xfrm>
              <a:off x="6422" y="297"/>
              <a:ext cx="126" cy="197"/>
            </a:xfrm>
            <a:custGeom>
              <a:avLst/>
              <a:gdLst>
                <a:gd name="T0" fmla="*/ 555 w 555"/>
                <a:gd name="T1" fmla="*/ 433 h 866"/>
                <a:gd name="T2" fmla="*/ 0 w 555"/>
                <a:gd name="T3" fmla="*/ 866 h 866"/>
                <a:gd name="T4" fmla="*/ 0 w 555"/>
                <a:gd name="T5" fmla="*/ 433 h 866"/>
                <a:gd name="T6" fmla="*/ 0 w 555"/>
                <a:gd name="T7" fmla="*/ 0 h 866"/>
                <a:gd name="T8" fmla="*/ 555 w 555"/>
                <a:gd name="T9" fmla="*/ 433 h 866"/>
              </a:gdLst>
              <a:ahLst/>
              <a:cxnLst>
                <a:cxn ang="0">
                  <a:pos x="T0" y="T1"/>
                </a:cxn>
                <a:cxn ang="0">
                  <a:pos x="T2" y="T3"/>
                </a:cxn>
                <a:cxn ang="0">
                  <a:pos x="T4" y="T5"/>
                </a:cxn>
                <a:cxn ang="0">
                  <a:pos x="T6" y="T7"/>
                </a:cxn>
                <a:cxn ang="0">
                  <a:pos x="T8" y="T9"/>
                </a:cxn>
              </a:cxnLst>
              <a:rect l="0" t="0" r="r" b="b"/>
              <a:pathLst>
                <a:path w="555" h="866">
                  <a:moveTo>
                    <a:pt x="555" y="433"/>
                  </a:moveTo>
                  <a:lnTo>
                    <a:pt x="0" y="866"/>
                  </a:lnTo>
                  <a:lnTo>
                    <a:pt x="0" y="433"/>
                  </a:lnTo>
                  <a:lnTo>
                    <a:pt x="0" y="0"/>
                  </a:lnTo>
                  <a:lnTo>
                    <a:pt x="555" y="433"/>
                  </a:lnTo>
                  <a:close/>
                </a:path>
              </a:pathLst>
            </a:custGeom>
            <a:solidFill>
              <a:srgbClr val="7BC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53">
              <a:extLst>
                <a:ext uri="{FF2B5EF4-FFF2-40B4-BE49-F238E27FC236}">
                  <a16:creationId xmlns:a16="http://schemas.microsoft.com/office/drawing/2014/main" id="{3C286608-4553-6F32-8502-6E917EDF50BF}"/>
                </a:ext>
              </a:extLst>
            </p:cNvPr>
            <p:cNvSpPr>
              <a:spLocks noGrp="1" noRot="1" noMove="1" noResize="1" noEditPoints="1" noAdjustHandles="1" noChangeArrowheads="1" noChangeShapeType="1"/>
            </p:cNvSpPr>
            <p:nvPr/>
          </p:nvSpPr>
          <p:spPr bwMode="auto">
            <a:xfrm>
              <a:off x="6169" y="199"/>
              <a:ext cx="126" cy="196"/>
            </a:xfrm>
            <a:custGeom>
              <a:avLst/>
              <a:gdLst>
                <a:gd name="T0" fmla="*/ 0 w 554"/>
                <a:gd name="T1" fmla="*/ 433 h 866"/>
                <a:gd name="T2" fmla="*/ 554 w 554"/>
                <a:gd name="T3" fmla="*/ 866 h 866"/>
                <a:gd name="T4" fmla="*/ 554 w 554"/>
                <a:gd name="T5" fmla="*/ 433 h 866"/>
                <a:gd name="T6" fmla="*/ 554 w 554"/>
                <a:gd name="T7" fmla="*/ 0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866"/>
                  </a:lnTo>
                  <a:lnTo>
                    <a:pt x="554" y="433"/>
                  </a:lnTo>
                  <a:lnTo>
                    <a:pt x="554" y="0"/>
                  </a:lnTo>
                  <a:lnTo>
                    <a:pt x="0" y="433"/>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2" name="Freeform 54">
              <a:extLst>
                <a:ext uri="{FF2B5EF4-FFF2-40B4-BE49-F238E27FC236}">
                  <a16:creationId xmlns:a16="http://schemas.microsoft.com/office/drawing/2014/main" id="{7B3ED892-2AE4-16A5-8EAE-7AB75CCC8C3E}"/>
                </a:ext>
              </a:extLst>
            </p:cNvPr>
            <p:cNvSpPr>
              <a:spLocks noGrp="1" noRot="1" noMove="1" noResize="1" noEditPoints="1" noAdjustHandles="1" noChangeArrowheads="1" noChangeShapeType="1"/>
            </p:cNvSpPr>
            <p:nvPr/>
          </p:nvSpPr>
          <p:spPr bwMode="auto">
            <a:xfrm>
              <a:off x="7559" y="3927"/>
              <a:ext cx="126"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0A75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3" name="Freeform 55">
              <a:extLst>
                <a:ext uri="{FF2B5EF4-FFF2-40B4-BE49-F238E27FC236}">
                  <a16:creationId xmlns:a16="http://schemas.microsoft.com/office/drawing/2014/main" id="{CC551701-28CC-F660-723D-345C18AAE774}"/>
                </a:ext>
              </a:extLst>
            </p:cNvPr>
            <p:cNvSpPr>
              <a:spLocks noGrp="1" noRot="1" noMove="1" noResize="1" noEditPoints="1" noAdjustHandles="1" noChangeArrowheads="1" noChangeShapeType="1"/>
            </p:cNvSpPr>
            <p:nvPr/>
          </p:nvSpPr>
          <p:spPr bwMode="auto">
            <a:xfrm>
              <a:off x="7432" y="3731"/>
              <a:ext cx="127" cy="196"/>
            </a:xfrm>
            <a:custGeom>
              <a:avLst/>
              <a:gdLst>
                <a:gd name="T0" fmla="*/ 0 w 554"/>
                <a:gd name="T1" fmla="*/ 433 h 866"/>
                <a:gd name="T2" fmla="*/ 554 w 554"/>
                <a:gd name="T3" fmla="*/ 0 h 866"/>
                <a:gd name="T4" fmla="*/ 554 w 554"/>
                <a:gd name="T5" fmla="*/ 433 h 866"/>
                <a:gd name="T6" fmla="*/ 554 w 554"/>
                <a:gd name="T7" fmla="*/ 866 h 866"/>
                <a:gd name="T8" fmla="*/ 0 w 554"/>
                <a:gd name="T9" fmla="*/ 433 h 866"/>
              </a:gdLst>
              <a:ahLst/>
              <a:cxnLst>
                <a:cxn ang="0">
                  <a:pos x="T0" y="T1"/>
                </a:cxn>
                <a:cxn ang="0">
                  <a:pos x="T2" y="T3"/>
                </a:cxn>
                <a:cxn ang="0">
                  <a:pos x="T4" y="T5"/>
                </a:cxn>
                <a:cxn ang="0">
                  <a:pos x="T6" y="T7"/>
                </a:cxn>
                <a:cxn ang="0">
                  <a:pos x="T8" y="T9"/>
                </a:cxn>
              </a:cxnLst>
              <a:rect l="0" t="0" r="r" b="b"/>
              <a:pathLst>
                <a:path w="554" h="866">
                  <a:moveTo>
                    <a:pt x="0" y="433"/>
                  </a:moveTo>
                  <a:lnTo>
                    <a:pt x="554" y="0"/>
                  </a:lnTo>
                  <a:lnTo>
                    <a:pt x="554" y="433"/>
                  </a:lnTo>
                  <a:lnTo>
                    <a:pt x="554" y="866"/>
                  </a:lnTo>
                  <a:lnTo>
                    <a:pt x="0" y="433"/>
                  </a:lnTo>
                  <a:close/>
                </a:path>
              </a:pathLst>
            </a:custGeom>
            <a:solidFill>
              <a:srgbClr val="5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4" name="Freeform 56">
              <a:extLst>
                <a:ext uri="{FF2B5EF4-FFF2-40B4-BE49-F238E27FC236}">
                  <a16:creationId xmlns:a16="http://schemas.microsoft.com/office/drawing/2014/main" id="{81BEC90E-9B9A-DDB0-4C2C-5E23D24D7615}"/>
                </a:ext>
              </a:extLst>
            </p:cNvPr>
            <p:cNvSpPr>
              <a:spLocks noGrp="1" noRot="1" noMove="1" noResize="1" noEditPoints="1" noAdjustHandles="1" noChangeArrowheads="1" noChangeShapeType="1"/>
            </p:cNvSpPr>
            <p:nvPr/>
          </p:nvSpPr>
          <p:spPr bwMode="auto">
            <a:xfrm>
              <a:off x="7559" y="3633"/>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CEA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5" name="Freeform 57">
              <a:extLst>
                <a:ext uri="{FF2B5EF4-FFF2-40B4-BE49-F238E27FC236}">
                  <a16:creationId xmlns:a16="http://schemas.microsoft.com/office/drawing/2014/main" id="{ABB3604F-A38A-DA7D-7265-B4D094AAF283}"/>
                </a:ext>
              </a:extLst>
            </p:cNvPr>
            <p:cNvSpPr>
              <a:spLocks noGrp="1" noRot="1" noMove="1" noResize="1" noEditPoints="1" noAdjustHandles="1" noChangeArrowheads="1" noChangeShapeType="1"/>
            </p:cNvSpPr>
            <p:nvPr/>
          </p:nvSpPr>
          <p:spPr bwMode="auto">
            <a:xfrm>
              <a:off x="7432" y="3829"/>
              <a:ext cx="127" cy="197"/>
            </a:xfrm>
            <a:custGeom>
              <a:avLst/>
              <a:gdLst>
                <a:gd name="T0" fmla="*/ 554 w 554"/>
                <a:gd name="T1" fmla="*/ 433 h 866"/>
                <a:gd name="T2" fmla="*/ 0 w 554"/>
                <a:gd name="T3" fmla="*/ 0 h 866"/>
                <a:gd name="T4" fmla="*/ 0 w 554"/>
                <a:gd name="T5" fmla="*/ 433 h 866"/>
                <a:gd name="T6" fmla="*/ 0 w 554"/>
                <a:gd name="T7" fmla="*/ 866 h 866"/>
                <a:gd name="T8" fmla="*/ 554 w 554"/>
                <a:gd name="T9" fmla="*/ 433 h 866"/>
              </a:gdLst>
              <a:ahLst/>
              <a:cxnLst>
                <a:cxn ang="0">
                  <a:pos x="T0" y="T1"/>
                </a:cxn>
                <a:cxn ang="0">
                  <a:pos x="T2" y="T3"/>
                </a:cxn>
                <a:cxn ang="0">
                  <a:pos x="T4" y="T5"/>
                </a:cxn>
                <a:cxn ang="0">
                  <a:pos x="T6" y="T7"/>
                </a:cxn>
                <a:cxn ang="0">
                  <a:pos x="T8" y="T9"/>
                </a:cxn>
              </a:cxnLst>
              <a:rect l="0" t="0" r="r" b="b"/>
              <a:pathLst>
                <a:path w="554" h="866">
                  <a:moveTo>
                    <a:pt x="554" y="433"/>
                  </a:moveTo>
                  <a:lnTo>
                    <a:pt x="0" y="0"/>
                  </a:lnTo>
                  <a:lnTo>
                    <a:pt x="0" y="433"/>
                  </a:lnTo>
                  <a:lnTo>
                    <a:pt x="0" y="866"/>
                  </a:lnTo>
                  <a:lnTo>
                    <a:pt x="554" y="433"/>
                  </a:lnTo>
                  <a:close/>
                </a:path>
              </a:pathLst>
            </a:custGeom>
            <a:solidFill>
              <a:srgbClr val="23A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6" name="Freeform 58">
              <a:extLst>
                <a:ext uri="{FF2B5EF4-FFF2-40B4-BE49-F238E27FC236}">
                  <a16:creationId xmlns:a16="http://schemas.microsoft.com/office/drawing/2014/main" id="{6A346896-DDC5-8EED-8B12-2A9A973C3515}"/>
                </a:ext>
              </a:extLst>
            </p:cNvPr>
            <p:cNvSpPr>
              <a:spLocks noGrp="1" noRot="1" noMove="1" noResize="1" noEditPoints="1" noAdjustHandles="1" noChangeArrowheads="1" noChangeShapeType="1"/>
            </p:cNvSpPr>
            <p:nvPr/>
          </p:nvSpPr>
          <p:spPr bwMode="auto">
            <a:xfrm>
              <a:off x="7432" y="4124"/>
              <a:ext cx="127"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7E3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7" name="Freeform 59">
              <a:extLst>
                <a:ext uri="{FF2B5EF4-FFF2-40B4-BE49-F238E27FC236}">
                  <a16:creationId xmlns:a16="http://schemas.microsoft.com/office/drawing/2014/main" id="{A2777E42-06DC-8D92-E314-8F3562C66921}"/>
                </a:ext>
              </a:extLst>
            </p:cNvPr>
            <p:cNvSpPr>
              <a:spLocks noGrp="1" noRot="1" noMove="1" noResize="1" noEditPoints="1" noAdjustHandles="1" noChangeArrowheads="1" noChangeShapeType="1"/>
            </p:cNvSpPr>
            <p:nvPr/>
          </p:nvSpPr>
          <p:spPr bwMode="auto">
            <a:xfrm>
              <a:off x="7559" y="4026"/>
              <a:ext cx="126" cy="196"/>
            </a:xfrm>
            <a:custGeom>
              <a:avLst/>
              <a:gdLst>
                <a:gd name="T0" fmla="*/ 554 w 554"/>
                <a:gd name="T1" fmla="*/ 866 h 866"/>
                <a:gd name="T2" fmla="*/ 554 w 554"/>
                <a:gd name="T3" fmla="*/ 433 h 866"/>
                <a:gd name="T4" fmla="*/ 554 w 554"/>
                <a:gd name="T5" fmla="*/ 0 h 866"/>
                <a:gd name="T6" fmla="*/ 0 w 554"/>
                <a:gd name="T7" fmla="*/ 433 h 866"/>
                <a:gd name="T8" fmla="*/ 554 w 554"/>
                <a:gd name="T9" fmla="*/ 866 h 866"/>
              </a:gdLst>
              <a:ahLst/>
              <a:cxnLst>
                <a:cxn ang="0">
                  <a:pos x="T0" y="T1"/>
                </a:cxn>
                <a:cxn ang="0">
                  <a:pos x="T2" y="T3"/>
                </a:cxn>
                <a:cxn ang="0">
                  <a:pos x="T4" y="T5"/>
                </a:cxn>
                <a:cxn ang="0">
                  <a:pos x="T6" y="T7"/>
                </a:cxn>
                <a:cxn ang="0">
                  <a:pos x="T8" y="T9"/>
                </a:cxn>
              </a:cxnLst>
              <a:rect l="0" t="0" r="r" b="b"/>
              <a:pathLst>
                <a:path w="554" h="866">
                  <a:moveTo>
                    <a:pt x="554" y="866"/>
                  </a:moveTo>
                  <a:lnTo>
                    <a:pt x="554" y="433"/>
                  </a:lnTo>
                  <a:lnTo>
                    <a:pt x="554" y="0"/>
                  </a:lnTo>
                  <a:lnTo>
                    <a:pt x="0" y="433"/>
                  </a:lnTo>
                  <a:lnTo>
                    <a:pt x="554" y="866"/>
                  </a:lnTo>
                  <a:close/>
                </a:path>
              </a:pathLst>
            </a:custGeom>
            <a:solidFill>
              <a:srgbClr val="A7DC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pic>
        <p:nvPicPr>
          <p:cNvPr id="16" name="UNIVERSITÄT PADERBORN Logo">
            <a:extLst>
              <a:ext uri="{FF2B5EF4-FFF2-40B4-BE49-F238E27FC236}">
                <a16:creationId xmlns:a16="http://schemas.microsoft.com/office/drawing/2014/main" id="{A85E0368-D0B3-BCC8-0308-4E5785FF67F6}"/>
              </a:ext>
            </a:extLst>
          </p:cNvPr>
          <p:cNvPicPr>
            <a:picLocks noGrp="1" noRot="1" noChangeAspect="1" noMove="1" noResize="1" noEditPoints="1" noAdjustHandles="1" noChangeArrowheads="1" noChangeShapeType="1" noCrop="1"/>
          </p:cNvPicPr>
          <p:nvPr/>
        </p:nvPicPr>
        <p:blipFill>
          <a:blip r:embed="rId23"/>
          <a:srcRect/>
          <a:stretch/>
        </p:blipFill>
        <p:spPr>
          <a:xfrm>
            <a:off x="306883" y="307090"/>
            <a:ext cx="1692000" cy="688834"/>
          </a:xfrm>
          <a:prstGeom prst="rect">
            <a:avLst/>
          </a:prstGeom>
        </p:spPr>
      </p:pic>
      <p:sp>
        <p:nvSpPr>
          <p:cNvPr id="6" name="Foliennummer">
            <a:extLst>
              <a:ext uri="{FF2B5EF4-FFF2-40B4-BE49-F238E27FC236}">
                <a16:creationId xmlns:a16="http://schemas.microsoft.com/office/drawing/2014/main" id="{A6225790-DE7F-6A8E-7F21-901FDCB1882D}"/>
              </a:ext>
            </a:extLst>
          </p:cNvPr>
          <p:cNvSpPr>
            <a:spLocks noGrp="1"/>
          </p:cNvSpPr>
          <p:nvPr>
            <p:ph type="sldNum" sz="quarter" idx="4"/>
          </p:nvPr>
        </p:nvSpPr>
        <p:spPr>
          <a:xfrm>
            <a:off x="11089560" y="6414771"/>
            <a:ext cx="504000" cy="185738"/>
          </a:xfrm>
          <a:prstGeom prst="rect">
            <a:avLst/>
          </a:prstGeom>
        </p:spPr>
        <p:txBody>
          <a:bodyPr vert="horz" lIns="0" tIns="0" rIns="0" bIns="32400" rtlCol="0" anchor="ctr" anchorCtr="0">
            <a:noAutofit/>
          </a:bodyPr>
          <a:lstStyle>
            <a:lvl1pPr marL="0" indent="0" algn="r">
              <a:lnSpc>
                <a:spcPct val="100000"/>
              </a:lnSpc>
              <a:spcBef>
                <a:spcPts val="0"/>
              </a:spcBef>
              <a:buFont typeface="Arial" panose="020B0604020202020204" pitchFamily="34" charset="0"/>
              <a:buNone/>
              <a:defRPr sz="1200" b="1">
                <a:solidFill>
                  <a:schemeClr val="tx1"/>
                </a:solidFill>
                <a:latin typeface="+mn-lt"/>
              </a:defRPr>
            </a:lvl1pPr>
            <a:lvl2pPr marL="0" indent="0" algn="r">
              <a:lnSpc>
                <a:spcPct val="100000"/>
              </a:lnSpc>
              <a:spcBef>
                <a:spcPts val="0"/>
              </a:spcBef>
              <a:defRPr sz="1200" b="1">
                <a:latin typeface="+mn-lt"/>
              </a:defRPr>
            </a:lvl2pPr>
            <a:lvl3pPr marL="0" indent="0" algn="r">
              <a:lnSpc>
                <a:spcPct val="100000"/>
              </a:lnSpc>
              <a:spcBef>
                <a:spcPts val="0"/>
              </a:spcBef>
              <a:defRPr sz="1200" b="1">
                <a:latin typeface="+mn-lt"/>
              </a:defRPr>
            </a:lvl3pPr>
            <a:lvl4pPr marL="0" indent="0" algn="r">
              <a:lnSpc>
                <a:spcPct val="100000"/>
              </a:lnSpc>
              <a:spcBef>
                <a:spcPts val="0"/>
              </a:spcBef>
              <a:defRPr sz="1200" b="1">
                <a:latin typeface="+mn-lt"/>
              </a:defRPr>
            </a:lvl4pPr>
            <a:lvl5pPr marL="0" indent="0" algn="r">
              <a:lnSpc>
                <a:spcPct val="100000"/>
              </a:lnSpc>
              <a:spcBef>
                <a:spcPts val="0"/>
              </a:spcBef>
              <a:defRPr sz="1200" b="1">
                <a:latin typeface="+mn-lt"/>
              </a:defRPr>
            </a:lvl5pPr>
            <a:lvl6pPr marL="0" indent="0" algn="r">
              <a:lnSpc>
                <a:spcPct val="100000"/>
              </a:lnSpc>
              <a:spcBef>
                <a:spcPts val="0"/>
              </a:spcBef>
              <a:defRPr sz="1200" b="1">
                <a:latin typeface="+mn-lt"/>
              </a:defRPr>
            </a:lvl6pPr>
            <a:lvl7pPr marL="0" indent="0" algn="r">
              <a:lnSpc>
                <a:spcPct val="100000"/>
              </a:lnSpc>
              <a:spcBef>
                <a:spcPts val="0"/>
              </a:spcBef>
              <a:defRPr sz="1200" b="1">
                <a:latin typeface="+mn-lt"/>
              </a:defRPr>
            </a:lvl7pPr>
            <a:lvl8pPr marL="0" indent="0" algn="r">
              <a:lnSpc>
                <a:spcPct val="100000"/>
              </a:lnSpc>
              <a:spcBef>
                <a:spcPts val="0"/>
              </a:spcBef>
              <a:defRPr sz="1200" b="1">
                <a:latin typeface="+mn-lt"/>
              </a:defRPr>
            </a:lvl8pPr>
            <a:lvl9pPr marL="0" indent="0" algn="r">
              <a:lnSpc>
                <a:spcPct val="100000"/>
              </a:lnSpc>
              <a:spcBef>
                <a:spcPts val="0"/>
              </a:spcBef>
              <a:defRPr sz="1200" b="1">
                <a:latin typeface="+mn-lt"/>
              </a:defRPr>
            </a:lvl9pPr>
          </a:lstStyle>
          <a:p>
            <a:fld id="{B686F226-E370-48AE-A960-17C6AF14E8EB}" type="slidenum">
              <a:rPr lang="de-DE" smtClean="0"/>
              <a:t>‹Nr.›</a:t>
            </a:fld>
            <a:endParaRPr lang="de-DE"/>
          </a:p>
        </p:txBody>
      </p:sp>
      <p:sp>
        <p:nvSpPr>
          <p:cNvPr id="19" name="Fußzeile">
            <a:extLst>
              <a:ext uri="{FF2B5EF4-FFF2-40B4-BE49-F238E27FC236}">
                <a16:creationId xmlns:a16="http://schemas.microsoft.com/office/drawing/2014/main" id="{B98F0CA3-FB3B-A226-E6F7-C5E46D3D9528}"/>
              </a:ext>
            </a:extLst>
          </p:cNvPr>
          <p:cNvSpPr>
            <a:spLocks noGrp="1"/>
          </p:cNvSpPr>
          <p:nvPr>
            <p:ph type="ftr" sz="quarter" idx="3"/>
          </p:nvPr>
        </p:nvSpPr>
        <p:spPr>
          <a:xfrm>
            <a:off x="421200" y="6414770"/>
            <a:ext cx="25400" cy="185738"/>
          </a:xfrm>
          <a:custGeom>
            <a:avLst/>
            <a:gdLst>
              <a:gd name="connsiteX0" fmla="*/ 25400 w 25400"/>
              <a:gd name="connsiteY0" fmla="*/ 0 h 185738"/>
              <a:gd name="connsiteX1" fmla="*/ 25400 w 25400"/>
              <a:gd name="connsiteY1" fmla="*/ 168784 h 185738"/>
              <a:gd name="connsiteX2" fmla="*/ 0 w 25400"/>
              <a:gd name="connsiteY2" fmla="*/ 185738 h 185738"/>
              <a:gd name="connsiteX3" fmla="*/ 0 w 25400"/>
              <a:gd name="connsiteY3" fmla="*/ 16954 h 185738"/>
            </a:gdLst>
            <a:ahLst/>
            <a:cxnLst>
              <a:cxn ang="0">
                <a:pos x="connsiteX0" y="connsiteY0"/>
              </a:cxn>
              <a:cxn ang="0">
                <a:pos x="connsiteX1" y="connsiteY1"/>
              </a:cxn>
              <a:cxn ang="0">
                <a:pos x="connsiteX2" y="connsiteY2"/>
              </a:cxn>
              <a:cxn ang="0">
                <a:pos x="connsiteX3" y="connsiteY3"/>
              </a:cxn>
            </a:cxnLst>
            <a:rect l="l" t="t" r="r" b="b"/>
            <a:pathLst>
              <a:path w="25400" h="185738">
                <a:moveTo>
                  <a:pt x="25400" y="0"/>
                </a:moveTo>
                <a:lnTo>
                  <a:pt x="25400" y="168784"/>
                </a:lnTo>
                <a:lnTo>
                  <a:pt x="0" y="185738"/>
                </a:lnTo>
                <a:lnTo>
                  <a:pt x="0" y="16954"/>
                </a:lnTo>
                <a:close/>
              </a:path>
            </a:pathLst>
          </a:custGeom>
          <a:solidFill>
            <a:schemeClr val="tx2"/>
          </a:solidFill>
        </p:spPr>
        <p:txBody>
          <a:bodyPr vert="horz" wrap="none" lIns="237600" tIns="0" rIns="0" bIns="32400" rtlCol="0" anchor="ctr" anchorCtr="0">
            <a:noAutofit/>
          </a:bodyPr>
          <a:lstStyle>
            <a:lvl1pPr marL="0" indent="0" algn="l">
              <a:lnSpc>
                <a:spcPct val="100000"/>
              </a:lnSpc>
              <a:spcBef>
                <a:spcPts val="0"/>
              </a:spcBef>
              <a:buFont typeface="Arial" panose="020B0604020202020204" pitchFamily="34" charset="0"/>
              <a:buNone/>
              <a:defRPr sz="1200">
                <a:solidFill>
                  <a:schemeClr val="tx1"/>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endParaRPr lang="de-DE"/>
          </a:p>
        </p:txBody>
      </p:sp>
      <p:sp>
        <p:nvSpPr>
          <p:cNvPr id="9" name="Text">
            <a:extLst>
              <a:ext uri="{FF2B5EF4-FFF2-40B4-BE49-F238E27FC236}">
                <a16:creationId xmlns:a16="http://schemas.microsoft.com/office/drawing/2014/main" id="{84CE2361-FAD1-75D8-6452-8EB53F0066CC}"/>
              </a:ext>
            </a:extLst>
          </p:cNvPr>
          <p:cNvSpPr>
            <a:spLocks noGrp="1"/>
          </p:cNvSpPr>
          <p:nvPr>
            <p:ph type="body" idx="1"/>
          </p:nvPr>
        </p:nvSpPr>
        <p:spPr>
          <a:xfrm>
            <a:off x="422275" y="2263775"/>
            <a:ext cx="11349038" cy="3505200"/>
          </a:xfrm>
          <a:prstGeom prst="rect">
            <a:avLst/>
          </a:prstGeom>
        </p:spPr>
        <p:txBody>
          <a:bodyPr vert="horz" lIns="0" tIns="0" rIns="0" bIns="0" numCol="1" spcCol="612000" rtlCol="0">
            <a:noAutofit/>
          </a:bodyPr>
          <a:lstStyle/>
          <a:p>
            <a:pPr lvl="0"/>
            <a:r>
              <a:rPr lang="de-DE" dirty="0"/>
              <a:t>Bitte fügen Sie hier Ihren Text ein.</a:t>
            </a:r>
            <a:br>
              <a:rPr lang="de-DE" dirty="0"/>
            </a:br>
            <a:r>
              <a:rPr lang="de-DE" dirty="0"/>
              <a:t>Für weitere Formate nutzen Sie die Listenebenen.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 name="Headline">
            <a:extLst>
              <a:ext uri="{FF2B5EF4-FFF2-40B4-BE49-F238E27FC236}">
                <a16:creationId xmlns:a16="http://schemas.microsoft.com/office/drawing/2014/main" id="{074F026D-FACD-187D-B530-AADD727DB70A}"/>
              </a:ext>
            </a:extLst>
          </p:cNvPr>
          <p:cNvSpPr>
            <a:spLocks noGrp="1"/>
          </p:cNvSpPr>
          <p:nvPr>
            <p:ph type="title"/>
          </p:nvPr>
        </p:nvSpPr>
        <p:spPr>
          <a:xfrm>
            <a:off x="422275" y="1246189"/>
            <a:ext cx="11349038" cy="864000"/>
          </a:xfrm>
          <a:prstGeom prst="rect">
            <a:avLst/>
          </a:prstGeom>
        </p:spPr>
        <p:txBody>
          <a:bodyPr vert="horz" lIns="0" tIns="0" rIns="0" bIns="0" rtlCol="0" anchor="t" anchorCtr="0">
            <a:noAutofit/>
          </a:bodyPr>
          <a:lstStyle/>
          <a:p>
            <a:r>
              <a:rPr lang="de-DE" dirty="0"/>
              <a:t>Überschrift</a:t>
            </a:r>
            <a:br>
              <a:rPr lang="de-DE" dirty="0"/>
            </a:br>
            <a:r>
              <a:rPr lang="de-DE" dirty="0"/>
              <a:t>max. zwei Zeilen</a:t>
            </a:r>
          </a:p>
        </p:txBody>
      </p:sp>
    </p:spTree>
    <p:extLst>
      <p:ext uri="{BB962C8B-B14F-4D97-AF65-F5344CB8AC3E}">
        <p14:creationId xmlns:p14="http://schemas.microsoft.com/office/powerpoint/2010/main" val="389453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marL="0" indent="0" algn="l" defTabSz="914400" rtl="0" eaLnBrk="1" latinLnBrk="0" hangingPunct="1">
        <a:lnSpc>
          <a:spcPct val="100000"/>
        </a:lnSpc>
        <a:spcBef>
          <a:spcPts val="0"/>
        </a:spcBef>
        <a:buFont typeface="Arial" panose="020B0604020202020204" pitchFamily="34" charset="0"/>
        <a:buNone/>
        <a:defRPr sz="2500" b="1" kern="1200">
          <a:solidFill>
            <a:schemeClr val="tx2"/>
          </a:solidFill>
          <a:latin typeface="+mn-lt"/>
          <a:ea typeface="+mj-ea"/>
          <a:cs typeface="+mj-cs"/>
        </a:defRPr>
      </a:lvl1pPr>
    </p:titleStyle>
    <p:bodyStyle>
      <a:lvl1pPr marL="0" marR="0" indent="0" algn="l" defTabSz="914400" rtl="0" eaLnBrk="1" fontAlgn="auto" latinLnBrk="0" hangingPunct="1">
        <a:lnSpc>
          <a:spcPct val="113000"/>
        </a:lnSpc>
        <a:spcBef>
          <a:spcPts val="0"/>
        </a:spcBef>
        <a:spcAft>
          <a:spcPts val="0"/>
        </a:spcAft>
        <a:buClrTx/>
        <a:buSzTx/>
        <a:buFont typeface="Arial" panose="020B0604020202020204" pitchFamily="34" charset="0"/>
        <a:buNone/>
        <a:tabLst/>
        <a:defRPr sz="1800" b="0" kern="1200" spc="0" baseline="0">
          <a:solidFill>
            <a:schemeClr val="tx1"/>
          </a:solidFill>
          <a:latin typeface="+mn-lt"/>
          <a:ea typeface="+mn-ea"/>
          <a:cs typeface="+mn-cs"/>
        </a:defRPr>
      </a:lvl1pPr>
      <a:lvl2pPr marL="180000" indent="-180000" algn="l" defTabSz="914400" rtl="0" eaLnBrk="1" latinLnBrk="0" hangingPunct="1">
        <a:lnSpc>
          <a:spcPct val="113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2pPr>
      <a:lvl3pPr marL="388800" indent="-180000" algn="l" defTabSz="914400" rtl="0" eaLnBrk="1" latinLnBrk="0" hangingPunct="1">
        <a:lnSpc>
          <a:spcPct val="100000"/>
        </a:lnSpc>
        <a:spcBef>
          <a:spcPts val="200"/>
        </a:spcBef>
        <a:spcAft>
          <a:spcPts val="200"/>
        </a:spcAft>
        <a:buFont typeface="Arial" panose="020B0604020202020204" pitchFamily="34" charset="0"/>
        <a:buChar char="•"/>
        <a:defRPr sz="1600" kern="1200">
          <a:solidFill>
            <a:schemeClr val="tx1"/>
          </a:solidFill>
          <a:latin typeface="+mn-lt"/>
          <a:ea typeface="+mn-ea"/>
          <a:cs typeface="+mn-cs"/>
        </a:defRPr>
      </a:lvl3pPr>
      <a:lvl4pPr marL="586800" indent="-172800" algn="l" defTabSz="914400" rtl="0" eaLnBrk="1" latinLnBrk="0" hangingPunct="1">
        <a:lnSpc>
          <a:spcPct val="100000"/>
        </a:lnSpc>
        <a:spcBef>
          <a:spcPts val="200"/>
        </a:spcBef>
        <a:spcAft>
          <a:spcPts val="200"/>
        </a:spcAft>
        <a:buFont typeface="Arial" panose="020B0604020202020204" pitchFamily="34" charset="0"/>
        <a:buChar char="•"/>
        <a:defRPr sz="1600" kern="1200">
          <a:solidFill>
            <a:schemeClr val="tx1"/>
          </a:solidFill>
          <a:latin typeface="+mn-lt"/>
          <a:ea typeface="+mn-ea"/>
          <a:cs typeface="+mn-cs"/>
        </a:defRPr>
      </a:lvl4pPr>
      <a:lvl5pPr marL="399600" indent="-277200" algn="l" defTabSz="914400" rtl="0" eaLnBrk="1" latinLnBrk="0" hangingPunct="1">
        <a:lnSpc>
          <a:spcPct val="113000"/>
        </a:lnSpc>
        <a:spcBef>
          <a:spcPts val="0"/>
        </a:spcBef>
        <a:spcAft>
          <a:spcPts val="0"/>
        </a:spcAft>
        <a:buFont typeface="+mj-lt"/>
        <a:buAutoNum type="arabicPeriod"/>
        <a:defRPr sz="1800" kern="1200">
          <a:solidFill>
            <a:schemeClr val="tx1"/>
          </a:solidFill>
          <a:latin typeface="+mn-lt"/>
          <a:ea typeface="+mn-ea"/>
          <a:cs typeface="+mn-cs"/>
        </a:defRPr>
      </a:lvl5pPr>
      <a:lvl6pPr marL="576000" indent="-288000" algn="l" defTabSz="914400" rtl="0" eaLnBrk="1" latinLnBrk="0" hangingPunct="1">
        <a:lnSpc>
          <a:spcPct val="113000"/>
        </a:lnSpc>
        <a:spcBef>
          <a:spcPts val="700"/>
        </a:spcBef>
        <a:spcAft>
          <a:spcPts val="0"/>
        </a:spcAft>
        <a:buFont typeface="+mj-lt"/>
        <a:buAutoNum type="alphaLcPeriod"/>
        <a:defRPr sz="1600" kern="1200">
          <a:solidFill>
            <a:schemeClr val="tx1"/>
          </a:solidFill>
          <a:latin typeface="+mn-lt"/>
          <a:ea typeface="+mn-ea"/>
          <a:cs typeface="+mn-cs"/>
        </a:defRPr>
      </a:lvl6pPr>
      <a:lvl7pPr marL="871200" indent="-288000" algn="l" defTabSz="914400" rtl="0" eaLnBrk="1" latinLnBrk="0" hangingPunct="1">
        <a:lnSpc>
          <a:spcPct val="113000"/>
        </a:lnSpc>
        <a:spcBef>
          <a:spcPts val="700"/>
        </a:spcBef>
        <a:spcAft>
          <a:spcPts val="0"/>
        </a:spcAft>
        <a:buFont typeface="+mj-lt"/>
        <a:buAutoNum type="romanLcPeriod"/>
        <a:defRPr sz="1600" kern="1200">
          <a:solidFill>
            <a:schemeClr val="tx1"/>
          </a:solidFill>
          <a:latin typeface="+mn-lt"/>
          <a:ea typeface="+mn-ea"/>
          <a:cs typeface="+mn-cs"/>
        </a:defRPr>
      </a:lvl7pPr>
      <a:lvl8pPr marL="457200" indent="-349200" algn="l" defTabSz="914400" rtl="0" eaLnBrk="1" latinLnBrk="0" hangingPunct="1">
        <a:lnSpc>
          <a:spcPct val="113000"/>
        </a:lnSpc>
        <a:spcBef>
          <a:spcPts val="0"/>
        </a:spcBef>
        <a:spcAft>
          <a:spcPts val="0"/>
        </a:spcAft>
        <a:buFont typeface="Wingdings 2" panose="05020102010507070707" pitchFamily="18" charset="2"/>
        <a:buChar char=""/>
        <a:defRPr sz="1800" kern="1200">
          <a:solidFill>
            <a:schemeClr val="tx1"/>
          </a:solidFill>
          <a:latin typeface="+mn-lt"/>
          <a:ea typeface="+mn-ea"/>
          <a:cs typeface="+mn-cs"/>
        </a:defRPr>
      </a:lvl8pPr>
      <a:lvl9pPr marL="457200" indent="-349200" algn="l" defTabSz="914400" rtl="0" eaLnBrk="1" latinLnBrk="0" hangingPunct="1">
        <a:lnSpc>
          <a:spcPct val="113000"/>
        </a:lnSpc>
        <a:spcBef>
          <a:spcPts val="0"/>
        </a:spcBef>
        <a:spcAft>
          <a:spcPts val="0"/>
        </a:spcAft>
        <a:buFont typeface="Wingdings 2" panose="05020102010507070707" pitchFamily="18" charset="2"/>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FF40D3C-01B5-46B4-AB90-BA62C1702F75}"/>
              </a:ext>
            </a:extLst>
          </p:cNvPr>
          <p:cNvSpPr>
            <a:spLocks noGrp="1"/>
          </p:cNvSpPr>
          <p:nvPr>
            <p:ph idx="1"/>
          </p:nvPr>
        </p:nvSpPr>
        <p:spPr>
          <a:xfrm>
            <a:off x="422275" y="2784885"/>
            <a:ext cx="4729828" cy="3505200"/>
          </a:xfrm>
        </p:spPr>
        <p:txBody>
          <a:bodyPr/>
          <a:lstStyle/>
          <a:p>
            <a:r>
              <a:rPr lang="de-DE" dirty="0">
                <a:solidFill>
                  <a:schemeClr val="tx2"/>
                </a:solidFill>
                <a:cs typeface="Segoe UI" panose="020B0502040204020203" pitchFamily="34" charset="0"/>
              </a:rPr>
              <a:t>Die Servicestelle Studium mit Beeinträchtigung</a:t>
            </a:r>
          </a:p>
          <a:p>
            <a:r>
              <a:rPr lang="de-DE" dirty="0">
                <a:solidFill>
                  <a:schemeClr val="tx2"/>
                </a:solidFill>
                <a:cs typeface="Segoe UI" panose="020B0502040204020203" pitchFamily="34" charset="0"/>
              </a:rPr>
              <a:t>unterstützt Studierende und Studieninteressierte </a:t>
            </a:r>
          </a:p>
          <a:p>
            <a:r>
              <a:rPr lang="de-DE" dirty="0">
                <a:solidFill>
                  <a:schemeClr val="tx2"/>
                </a:solidFill>
                <a:cs typeface="Segoe UI" panose="020B0502040204020203" pitchFamily="34" charset="0"/>
              </a:rPr>
              <a:t>mit sichtbaren und nicht-sichtbaren Beeinträchtigungen:</a:t>
            </a:r>
          </a:p>
          <a:p>
            <a:r>
              <a:rPr lang="de-DE" dirty="0">
                <a:solidFill>
                  <a:schemeClr val="tx2"/>
                </a:solidFill>
                <a:cs typeface="Segoe UI" panose="020B0502040204020203" pitchFamily="34" charset="0"/>
              </a:rPr>
              <a:t>wie z.B. Migräne, Morbus Crohn, Diabetes, Angststörungen, Autismus, Schmerzen, </a:t>
            </a:r>
          </a:p>
          <a:p>
            <a:r>
              <a:rPr lang="de-DE" dirty="0">
                <a:solidFill>
                  <a:schemeClr val="tx2"/>
                </a:solidFill>
                <a:cs typeface="Segoe UI" panose="020B0502040204020203" pitchFamily="34" charset="0"/>
              </a:rPr>
              <a:t>Seh-, Sprach-, oder Hörbeeinträchtigungen, </a:t>
            </a:r>
          </a:p>
          <a:p>
            <a:r>
              <a:rPr lang="de-DE" dirty="0">
                <a:solidFill>
                  <a:schemeClr val="tx2"/>
                </a:solidFill>
                <a:cs typeface="Segoe UI" panose="020B0502040204020203" pitchFamily="34" charset="0"/>
              </a:rPr>
              <a:t>Mobilitätseinschränkungen, Depression, </a:t>
            </a:r>
          </a:p>
          <a:p>
            <a:r>
              <a:rPr lang="de-DE" dirty="0">
                <a:solidFill>
                  <a:schemeClr val="tx2"/>
                </a:solidFill>
                <a:cs typeface="Segoe UI" panose="020B0502040204020203" pitchFamily="34" charset="0"/>
              </a:rPr>
              <a:t>Suchterkrankungen und weiteren. </a:t>
            </a:r>
          </a:p>
          <a:p>
            <a:endParaRPr lang="de-DE" dirty="0"/>
          </a:p>
        </p:txBody>
      </p:sp>
      <p:sp>
        <p:nvSpPr>
          <p:cNvPr id="3" name="Titel 2">
            <a:extLst>
              <a:ext uri="{FF2B5EF4-FFF2-40B4-BE49-F238E27FC236}">
                <a16:creationId xmlns:a16="http://schemas.microsoft.com/office/drawing/2014/main" id="{6C6104F8-57CF-456A-BF4D-4BDC0C4DC4F0}"/>
              </a:ext>
            </a:extLst>
          </p:cNvPr>
          <p:cNvSpPr>
            <a:spLocks noGrp="1"/>
          </p:cNvSpPr>
          <p:nvPr>
            <p:ph type="title"/>
          </p:nvPr>
        </p:nvSpPr>
        <p:spPr/>
        <p:txBody>
          <a:bodyPr/>
          <a:lstStyle/>
          <a:p>
            <a:pPr algn="ctr"/>
            <a:r>
              <a:rPr lang="de-DE" sz="3200" dirty="0"/>
              <a:t>Studium mit Beeinträchtigung, chronischer Erkrankung </a:t>
            </a:r>
            <a:br>
              <a:rPr lang="de-DE" sz="3200" dirty="0"/>
            </a:br>
            <a:r>
              <a:rPr lang="de-DE" sz="3200" dirty="0"/>
              <a:t>oder Behinderung</a:t>
            </a:r>
          </a:p>
        </p:txBody>
      </p:sp>
      <p:sp>
        <p:nvSpPr>
          <p:cNvPr id="5" name="Rechteck: abgerundete Ecken 4">
            <a:extLst>
              <a:ext uri="{FF2B5EF4-FFF2-40B4-BE49-F238E27FC236}">
                <a16:creationId xmlns:a16="http://schemas.microsoft.com/office/drawing/2014/main" id="{4ED10085-4B11-4BE7-8077-4D353636C825}"/>
              </a:ext>
            </a:extLst>
          </p:cNvPr>
          <p:cNvSpPr/>
          <p:nvPr/>
        </p:nvSpPr>
        <p:spPr>
          <a:xfrm>
            <a:off x="7325028" y="2784885"/>
            <a:ext cx="2104103" cy="1071716"/>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r>
              <a:rPr lang="de-DE" b="1">
                <a:latin typeface="Segoe UI" panose="020B0502040204020203" pitchFamily="34" charset="0"/>
                <a:cs typeface="Segoe UI" panose="020B0502040204020203" pitchFamily="34" charset="0"/>
              </a:rPr>
              <a:t>Hilfe beim Studienstart</a:t>
            </a:r>
            <a:endParaRPr lang="de-DE" b="1" dirty="0">
              <a:latin typeface="Segoe UI" panose="020B0502040204020203" pitchFamily="34" charset="0"/>
              <a:cs typeface="Segoe UI" panose="020B0502040204020203" pitchFamily="34" charset="0"/>
            </a:endParaRPr>
          </a:p>
        </p:txBody>
      </p:sp>
      <p:sp>
        <p:nvSpPr>
          <p:cNvPr id="6" name="Rechteck: abgerundete Ecken 5">
            <a:extLst>
              <a:ext uri="{FF2B5EF4-FFF2-40B4-BE49-F238E27FC236}">
                <a16:creationId xmlns:a16="http://schemas.microsoft.com/office/drawing/2014/main" id="{A7A7FBA8-936E-4144-90CD-4F74256ACF20}"/>
              </a:ext>
            </a:extLst>
          </p:cNvPr>
          <p:cNvSpPr/>
          <p:nvPr/>
        </p:nvSpPr>
        <p:spPr>
          <a:xfrm>
            <a:off x="9547106" y="2784885"/>
            <a:ext cx="2104103" cy="1071716"/>
          </a:xfrm>
          <a:prstGeom prst="round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r>
              <a:rPr lang="de-DE" b="1" dirty="0">
                <a:latin typeface="Segoe UI" panose="020B0502040204020203" pitchFamily="34" charset="0"/>
                <a:cs typeface="Segoe UI" panose="020B0502040204020203" pitchFamily="34" charset="0"/>
              </a:rPr>
              <a:t>Vernetzung mit anderen Studierenden</a:t>
            </a:r>
          </a:p>
        </p:txBody>
      </p:sp>
      <p:sp>
        <p:nvSpPr>
          <p:cNvPr id="7" name="Rechteck: abgerundete Ecken 6">
            <a:extLst>
              <a:ext uri="{FF2B5EF4-FFF2-40B4-BE49-F238E27FC236}">
                <a16:creationId xmlns:a16="http://schemas.microsoft.com/office/drawing/2014/main" id="{46FEEE94-46ED-4716-8443-280BD621FC7D}"/>
              </a:ext>
            </a:extLst>
          </p:cNvPr>
          <p:cNvSpPr/>
          <p:nvPr/>
        </p:nvSpPr>
        <p:spPr>
          <a:xfrm>
            <a:off x="9497954" y="3995439"/>
            <a:ext cx="2104103" cy="1071716"/>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r>
              <a:rPr lang="de-DE" b="1" dirty="0">
                <a:latin typeface="Segoe UI" panose="020B0502040204020203" pitchFamily="34" charset="0"/>
                <a:cs typeface="Segoe UI" panose="020B0502040204020203" pitchFamily="34" charset="0"/>
              </a:rPr>
              <a:t>Assistenzen und Hilfsmittel</a:t>
            </a:r>
          </a:p>
        </p:txBody>
      </p:sp>
      <p:sp>
        <p:nvSpPr>
          <p:cNvPr id="8" name="Rechteck: abgerundete Ecken 7">
            <a:extLst>
              <a:ext uri="{FF2B5EF4-FFF2-40B4-BE49-F238E27FC236}">
                <a16:creationId xmlns:a16="http://schemas.microsoft.com/office/drawing/2014/main" id="{CD4F50F5-89BF-4368-9466-8B012F5E456F}"/>
              </a:ext>
            </a:extLst>
          </p:cNvPr>
          <p:cNvSpPr/>
          <p:nvPr/>
        </p:nvSpPr>
        <p:spPr>
          <a:xfrm>
            <a:off x="7325028" y="3995439"/>
            <a:ext cx="2104103" cy="1071716"/>
          </a:xfrm>
          <a:prstGeom prst="round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r>
              <a:rPr lang="de-DE" b="1" dirty="0">
                <a:latin typeface="Segoe UI" panose="020B0502040204020203" pitchFamily="34" charset="0"/>
                <a:cs typeface="Segoe UI" panose="020B0502040204020203" pitchFamily="34" charset="0"/>
              </a:rPr>
              <a:t>Finanzen und Wohnen</a:t>
            </a:r>
          </a:p>
        </p:txBody>
      </p:sp>
      <p:sp>
        <p:nvSpPr>
          <p:cNvPr id="9" name="Rechteck: abgerundete Ecken 8">
            <a:extLst>
              <a:ext uri="{FF2B5EF4-FFF2-40B4-BE49-F238E27FC236}">
                <a16:creationId xmlns:a16="http://schemas.microsoft.com/office/drawing/2014/main" id="{35F3B3A5-1CED-4CE5-A4CE-3F4D9578C221}"/>
              </a:ext>
            </a:extLst>
          </p:cNvPr>
          <p:cNvSpPr/>
          <p:nvPr/>
        </p:nvSpPr>
        <p:spPr>
          <a:xfrm>
            <a:off x="9547106" y="5218369"/>
            <a:ext cx="2104103" cy="1071716"/>
          </a:xfrm>
          <a:prstGeom prst="round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r>
              <a:rPr lang="de-DE" b="1" dirty="0">
                <a:latin typeface="Segoe UI" panose="020B0502040204020203" pitchFamily="34" charset="0"/>
                <a:cs typeface="Segoe UI" panose="020B0502040204020203" pitchFamily="34" charset="0"/>
              </a:rPr>
              <a:t>Nachteils-</a:t>
            </a:r>
            <a:r>
              <a:rPr lang="de-DE" b="1" dirty="0" err="1">
                <a:latin typeface="Segoe UI" panose="020B0502040204020203" pitchFamily="34" charset="0"/>
                <a:cs typeface="Segoe UI" panose="020B0502040204020203" pitchFamily="34" charset="0"/>
              </a:rPr>
              <a:t>ausgleich</a:t>
            </a:r>
            <a:endParaRPr lang="de-DE" b="1" dirty="0">
              <a:latin typeface="Segoe UI" panose="020B0502040204020203" pitchFamily="34" charset="0"/>
              <a:cs typeface="Segoe UI" panose="020B0502040204020203" pitchFamily="34" charset="0"/>
            </a:endParaRPr>
          </a:p>
        </p:txBody>
      </p:sp>
      <p:sp>
        <p:nvSpPr>
          <p:cNvPr id="10" name="Rechteck: abgerundete Ecken 9">
            <a:extLst>
              <a:ext uri="{FF2B5EF4-FFF2-40B4-BE49-F238E27FC236}">
                <a16:creationId xmlns:a16="http://schemas.microsoft.com/office/drawing/2014/main" id="{6752BB88-593D-4440-93F2-3EF5ECAD9868}"/>
              </a:ext>
            </a:extLst>
          </p:cNvPr>
          <p:cNvSpPr/>
          <p:nvPr/>
        </p:nvSpPr>
        <p:spPr>
          <a:xfrm>
            <a:off x="7325028" y="5218369"/>
            <a:ext cx="2104103" cy="1071716"/>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r>
              <a:rPr lang="de-DE" b="1" dirty="0">
                <a:latin typeface="Segoe UI" panose="020B0502040204020203" pitchFamily="34" charset="0"/>
                <a:cs typeface="Segoe UI" panose="020B0502040204020203" pitchFamily="34" charset="0"/>
              </a:rPr>
              <a:t>Bewältigung von Belastungs-situationen </a:t>
            </a:r>
          </a:p>
        </p:txBody>
      </p:sp>
    </p:spTree>
    <p:extLst>
      <p:ext uri="{BB962C8B-B14F-4D97-AF65-F5344CB8AC3E}">
        <p14:creationId xmlns:p14="http://schemas.microsoft.com/office/powerpoint/2010/main" val="3584290329"/>
      </p:ext>
    </p:extLst>
  </p:cSld>
  <p:clrMapOvr>
    <a:masterClrMapping/>
  </p:clrMapOvr>
</p:sld>
</file>

<file path=ppt/theme/theme1.xml><?xml version="1.0" encoding="utf-8"?>
<a:theme xmlns:a="http://schemas.openxmlformats.org/drawingml/2006/main" name="Design1">
  <a:themeElements>
    <a:clrScheme name="UNIVERSITÄT PADERBORN">
      <a:dk1>
        <a:sysClr val="windowText" lastClr="000000"/>
      </a:dk1>
      <a:lt1>
        <a:sysClr val="window" lastClr="FFFFFF"/>
      </a:lt1>
      <a:dk2>
        <a:srgbClr val="0025AA"/>
      </a:dk2>
      <a:lt2>
        <a:srgbClr val="8B8DB0"/>
      </a:lt2>
      <a:accent1>
        <a:srgbClr val="C138A0"/>
      </a:accent1>
      <a:accent2>
        <a:srgbClr val="0A75C4"/>
      </a:accent2>
      <a:accent3>
        <a:srgbClr val="181C62"/>
      </a:accent3>
      <a:accent4>
        <a:srgbClr val="23A9C9"/>
      </a:accent4>
      <a:accent5>
        <a:srgbClr val="7E3FA8"/>
      </a:accent5>
      <a:accent6>
        <a:srgbClr val="50D1D1"/>
      </a:accent6>
      <a:hlink>
        <a:srgbClr val="5F5F5F"/>
      </a:hlink>
      <a:folHlink>
        <a:srgbClr val="5F5F5F"/>
      </a:folHlink>
    </a:clrScheme>
    <a:fontScheme name="UNIVERSITÄT PADERBORN">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esign1" id="{B7FC3E80-52B9-4D36-8547-898F765DDF88}" vid="{FFF58C1E-6451-40B8-8852-87A3B7738786}"/>
    </a:ext>
  </a:extLst>
</a:theme>
</file>

<file path=docProps/app.xml><?xml version="1.0" encoding="utf-8"?>
<Properties xmlns="http://schemas.openxmlformats.org/officeDocument/2006/extended-properties" xmlns:vt="http://schemas.openxmlformats.org/officeDocument/2006/docPropsVTypes">
  <Template>Design1</Template>
  <TotalTime>0</TotalTime>
  <Words>74</Words>
  <Application>Microsoft Office PowerPoint</Application>
  <PresentationFormat>Breitbild</PresentationFormat>
  <Paragraphs>14</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Segoe UI</vt:lpstr>
      <vt:lpstr>Segoe UI Light</vt:lpstr>
      <vt:lpstr>Wingdings 2</vt:lpstr>
      <vt:lpstr>Design1</vt:lpstr>
      <vt:lpstr>Studium mit Beeinträchtigung, chronischer Erkrankung  oder Behinderung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Studium mit Beeinträchtigung, chronischer Erkrankung  oder Behinderung</dc:title>
  <dc:creator>Amelie Skoluda</dc:creator>
  <cp:lastModifiedBy>Amelie Skoluda</cp:lastModifiedBy>
  <cp:revision>1</cp:revision>
  <dcterms:created xsi:type="dcterms:W3CDTF">2024-04-09T12:57:57Z</dcterms:created>
  <dcterms:modified xsi:type="dcterms:W3CDTF">2024-04-09T13:04:44Z</dcterms:modified>
</cp:coreProperties>
</file>